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5" r:id="rId3"/>
    <p:sldId id="257" r:id="rId4"/>
    <p:sldId id="267" r:id="rId5"/>
    <p:sldId id="269" r:id="rId6"/>
    <p:sldId id="266" r:id="rId7"/>
    <p:sldId id="268" r:id="rId8"/>
    <p:sldId id="273" r:id="rId9"/>
    <p:sldId id="281" r:id="rId10"/>
    <p:sldId id="277" r:id="rId11"/>
    <p:sldId id="278" r:id="rId12"/>
    <p:sldId id="282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548A2C7-F728-45E8-A1CA-B050A3F9306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08E2E-14A6-4364-994E-18EC3F696C7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81BA0-5641-441F-9055-6B3F33359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forum.say7.info/images/preview/img32/32874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jpeg"/><Relationship Id="rId4" Type="http://schemas.openxmlformats.org/officeDocument/2006/relationships/hyperlink" Target="http://chamk.narod.ru/may0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g.lenta.ru/photo/2008/05/01/pervomay/16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g-2007-04.photosight.ru/25/2053722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peleduy.ru/photo/imgs/32.jpg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oprz.ru/uploads/posts/2015-04/1430126797_image0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4" descr="Картинка 1 из 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25" y="19050"/>
            <a:ext cx="5237163" cy="689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5" descr="uzkaya_polosa_00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932040" y="3501008"/>
            <a:ext cx="3914775" cy="2947987"/>
          </a:xfrm>
          <a:prstGeom prst="rect">
            <a:avLst/>
          </a:prstGeom>
          <a:noFill/>
          <a:ln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355976" y="1213917"/>
            <a:ext cx="4788024" cy="63090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28575">
                  <a:solidFill>
                    <a:srgbClr val="FF0000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Языческие корни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 descr="Картинка 88 из 2347"/>
          <p:cNvPicPr>
            <a:picLocks noChangeAspect="1" noChangeArrowheads="1"/>
          </p:cNvPicPr>
          <p:nvPr/>
        </p:nvPicPr>
        <p:blipFill>
          <a:blip r:embed="rId2" cstate="print"/>
          <a:srcRect l="10073" t="4891" r="11990" b="7292"/>
          <a:stretch>
            <a:fillRect/>
          </a:stretch>
        </p:blipFill>
        <p:spPr bwMode="auto">
          <a:xfrm>
            <a:off x="4427984" y="0"/>
            <a:ext cx="468052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Картинка 163 из 2669"/>
          <p:cNvPicPr>
            <a:picLocks noChangeAspect="1" noChangeArrowheads="1"/>
          </p:cNvPicPr>
          <p:nvPr/>
        </p:nvPicPr>
        <p:blipFill>
          <a:blip r:embed="rId3" cstate="print"/>
          <a:srcRect l="3706" t="6855" r="3648" b="7888"/>
          <a:stretch>
            <a:fillRect/>
          </a:stretch>
        </p:blipFill>
        <p:spPr bwMode="auto">
          <a:xfrm>
            <a:off x="539552" y="947462"/>
            <a:ext cx="4194079" cy="312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m.proxypy.org/p?q=Z3BqLmxhbmlnaXJvXzc4MTIyMi83ODEyMjIvMTQwNTUzMTEvYXZfYXNfbWFzbmUvbW9jLmxhbnJ1%0Ab2pldmlsLnNjaXAuY2kvLzpwdHRo%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457700" cy="29527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16016" y="980728"/>
            <a:ext cx="44279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    он</a:t>
            </a:r>
            <a:r>
              <a:rPr lang="ru-RU" sz="2000" b="1" dirty="0">
                <a:solidFill>
                  <a:srgbClr val="C00000"/>
                </a:solidFill>
              </a:rPr>
              <a:t> отмечается во многих странах, объединяя людей разных национальностей</a:t>
            </a:r>
          </a:p>
        </p:txBody>
      </p:sp>
      <p:pic>
        <p:nvPicPr>
          <p:cNvPr id="40964" name="Picture 4" descr="http://www.aktau-business.com/uploads/posts/2009-05/1241167267_shestv-nkc.jpg"/>
          <p:cNvPicPr>
            <a:picLocks noChangeAspect="1" noChangeArrowheads="1"/>
          </p:cNvPicPr>
          <p:nvPr/>
        </p:nvPicPr>
        <p:blipFill>
          <a:blip r:embed="rId3" cstate="print"/>
          <a:srcRect b="4167"/>
          <a:stretch>
            <a:fillRect/>
          </a:stretch>
        </p:blipFill>
        <p:spPr bwMode="auto">
          <a:xfrm>
            <a:off x="179513" y="116632"/>
            <a:ext cx="4464495" cy="3208856"/>
          </a:xfrm>
          <a:prstGeom prst="rect">
            <a:avLst/>
          </a:prstGeom>
          <a:noFill/>
        </p:spPr>
      </p:pic>
      <p:pic>
        <p:nvPicPr>
          <p:cNvPr id="40966" name="Picture 6" descr="http://cmsko.sko.kz/uploaded/birlik-gm.sko.kz/galleries/pages/prazdnovanie_1_maja/big/17.jpg"/>
          <p:cNvPicPr>
            <a:picLocks noChangeAspect="1" noChangeArrowheads="1"/>
          </p:cNvPicPr>
          <p:nvPr/>
        </p:nvPicPr>
        <p:blipFill>
          <a:blip r:embed="rId4" cstate="print"/>
          <a:srcRect l="10395" t="21420" r="23456" b="11801"/>
          <a:stretch>
            <a:fillRect/>
          </a:stretch>
        </p:blipFill>
        <p:spPr bwMode="auto">
          <a:xfrm>
            <a:off x="179512" y="3361107"/>
            <a:ext cx="4464496" cy="33802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16016" y="4293096"/>
            <a:ext cx="44279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олицетворяет </a:t>
            </a:r>
            <a:r>
              <a:rPr lang="ru-RU" sz="2000" b="1" dirty="0">
                <a:solidFill>
                  <a:srgbClr val="C00000"/>
                </a:solidFill>
              </a:rPr>
              <a:t>собой радость возрождения и пробуждения, согревая сердца и души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4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 праздником весны и труда!</a:t>
            </a:r>
          </a:p>
        </p:txBody>
      </p:sp>
      <p:pic>
        <p:nvPicPr>
          <p:cNvPr id="19461" name="Picture 5" descr="Картинка 79 из 26674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4759"/>
          <a:stretch>
            <a:fillRect/>
          </a:stretch>
        </p:blipFill>
        <p:spPr>
          <a:xfrm>
            <a:off x="246535" y="1556793"/>
            <a:ext cx="4705540" cy="4680520"/>
          </a:xfrm>
          <a:ln/>
        </p:spPr>
      </p:pic>
      <p:pic>
        <p:nvPicPr>
          <p:cNvPr id="19465" name="Picture 9" descr="Картинка 883 из 26674">
            <a:hlinkClick r:id="rId4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408016" y="1634579"/>
            <a:ext cx="3196432" cy="4602733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"/>
            <a:ext cx="8229600" cy="692695"/>
          </a:xfrm>
        </p:spPr>
        <p:txBody>
          <a:bodyPr>
            <a:noAutofit/>
          </a:bodyPr>
          <a:lstStyle/>
          <a:p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История праздника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6309320"/>
            <a:ext cx="2376066" cy="41570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400" b="1" dirty="0"/>
              <a:t>1 мая 1886 </a:t>
            </a:r>
            <a:r>
              <a:rPr lang="ru-RU" sz="2400" b="1" dirty="0" smtClean="0"/>
              <a:t>года</a:t>
            </a:r>
            <a:endParaRPr lang="ru-RU" sz="2400" b="1" dirty="0"/>
          </a:p>
        </p:txBody>
      </p:sp>
      <p:pic>
        <p:nvPicPr>
          <p:cNvPr id="23554" name="Picture 2" descr="http://static.euronews.com/articles/223016/1200x630_223016_1-may-history-labour-day-protest.jpg?1430406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8601840" cy="4515966"/>
          </a:xfrm>
          <a:prstGeom prst="rect">
            <a:avLst/>
          </a:prstGeom>
          <a:noFill/>
        </p:spPr>
      </p:pic>
      <p:pic>
        <p:nvPicPr>
          <p:cNvPr id="23556" name="Picture 4" descr="http://ic.pics.livejournal.com/judgesuhov/68874166/27932/27932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9087" y="1052736"/>
            <a:ext cx="7313313" cy="4680520"/>
          </a:xfrm>
          <a:prstGeom prst="rect">
            <a:avLst/>
          </a:prstGeom>
          <a:noFill/>
        </p:spPr>
      </p:pic>
      <p:pic>
        <p:nvPicPr>
          <p:cNvPr id="23558" name="Picture 6" descr="http://berkshirereview.net/wp-content/uploads/2011/04/HaymarketRiot-Harpers-c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758560"/>
            <a:ext cx="7713834" cy="5361957"/>
          </a:xfrm>
          <a:prstGeom prst="rect">
            <a:avLst/>
          </a:prstGeom>
          <a:noFill/>
        </p:spPr>
      </p:pic>
      <p:pic>
        <p:nvPicPr>
          <p:cNvPr id="23560" name="Picture 8" descr="http://homicide.northwestern.edu/docs_fk/homicide/55/Anarchy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980728"/>
            <a:ext cx="8520489" cy="5164931"/>
          </a:xfrm>
          <a:prstGeom prst="rect">
            <a:avLst/>
          </a:prstGeom>
          <a:noFill/>
        </p:spPr>
      </p:pic>
      <p:pic>
        <p:nvPicPr>
          <p:cNvPr id="23562" name="Picture 10" descr="http://spbpolack.ru/wp-content/uploads/2014/05/haymarket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679343"/>
            <a:ext cx="7560840" cy="5557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55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000"/>
                            </p:stCondLst>
                            <p:childTnLst>
                              <p:par>
                                <p:cTn id="44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medialipetsk.ru/photo/news/4_4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732" y="1052736"/>
            <a:ext cx="8789756" cy="52292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95288" y="1"/>
            <a:ext cx="8229600" cy="6926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История праздника</a:t>
            </a:r>
            <a:endParaRPr kumimoji="0" lang="ru-RU" sz="4400" b="1" i="0" u="none" strike="noStrike" kern="1200" cap="none" spc="50" normalizeH="0" baseline="0" noProof="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20" name="Picture 4" descr="http://bse.sci-lib.com/a_pictures/17/06/2076195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380" y="836712"/>
            <a:ext cx="7513028" cy="55446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03648" y="6381328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Праздник в СССР</a:t>
            </a:r>
            <a:endParaRPr lang="ru-RU" sz="2400" b="1" dirty="0"/>
          </a:p>
        </p:txBody>
      </p:sp>
      <p:pic>
        <p:nvPicPr>
          <p:cNvPr id="9222" name="Picture 6" descr="http://s41.radikal.ru/i092/1204/ed/528ffb7472f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687240"/>
            <a:ext cx="6408712" cy="5591601"/>
          </a:xfrm>
          <a:prstGeom prst="rect">
            <a:avLst/>
          </a:prstGeom>
          <a:noFill/>
        </p:spPr>
      </p:pic>
      <p:pic>
        <p:nvPicPr>
          <p:cNvPr id="10" name="Picture 4" descr="Картинка 70 из 11664"/>
          <p:cNvPicPr>
            <a:picLocks noChangeAspect="1" noChangeArrowheads="1"/>
          </p:cNvPicPr>
          <p:nvPr/>
        </p:nvPicPr>
        <p:blipFill>
          <a:blip r:embed="rId5" cstate="print"/>
          <a:srcRect l="3117" t="6284" r="4419" b="9508"/>
          <a:stretch>
            <a:fillRect/>
          </a:stretch>
        </p:blipFill>
        <p:spPr bwMode="auto">
          <a:xfrm rot="211012">
            <a:off x="778922" y="620688"/>
            <a:ext cx="7556541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http://www.playcast.ru/uploads/2010/04/22/17103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268760"/>
            <a:ext cx="9199193" cy="4779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000"/>
                            </p:stCondLst>
                            <p:childTnLst>
                              <p:par>
                                <p:cTn id="44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8" descr="1210743647_1-may-05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40050" y="1196752"/>
            <a:ext cx="8426132" cy="4804098"/>
          </a:xfrm>
          <a:prstGeom prst="rect">
            <a:avLst/>
          </a:prstGeom>
        </p:spPr>
      </p:pic>
      <p:pic>
        <p:nvPicPr>
          <p:cNvPr id="4" name="Picture 9" descr="Картинка 231 из 2667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23528" y="676536"/>
            <a:ext cx="8496944" cy="5632784"/>
          </a:xfrm>
          <a:prstGeom prst="rect">
            <a:avLst/>
          </a:prstGeom>
          <a:ln/>
        </p:spPr>
      </p:pic>
      <p:pic>
        <p:nvPicPr>
          <p:cNvPr id="25604" name="Picture 4" descr="http://www.2do2go.ru/uploads/full/b1f18ed179c6683ec503e7cca6fda2b6_w960_h20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76672"/>
            <a:ext cx="8496944" cy="6078291"/>
          </a:xfrm>
          <a:prstGeom prst="rect">
            <a:avLst/>
          </a:prstGeom>
          <a:noFill/>
        </p:spPr>
      </p:pic>
      <p:pic>
        <p:nvPicPr>
          <p:cNvPr id="25605" name="Picture 5" descr="C:\Users\Елена\Downloads\1 мая\tn_210148_b7446050adf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60648"/>
            <a:ext cx="8640960" cy="6451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Долгое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время – на протяжении 80 лет этот праздник официально именовался </a:t>
            </a:r>
            <a:endParaRPr lang="ru-RU" sz="20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Днём  международной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солидарности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трудящихся.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Проводились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демонстрации,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люди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отсылали друг другу открытки с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поздравлениями.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</p:txBody>
      </p:sp>
      <p:pic>
        <p:nvPicPr>
          <p:cNvPr id="6147" name="Picture 2" descr="Картинка 49 из 116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2663825"/>
            <a:ext cx="545623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Картинка 55 из 116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124744"/>
            <a:ext cx="5321300" cy="425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953000" y="0"/>
            <a:ext cx="4191000" cy="24314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  <a:t>Примите наши поздравленья </a:t>
            </a:r>
            <a:b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</a:br>
            <a: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  <a:t>В прекрасный, яркий, майский день! </a:t>
            </a:r>
            <a:b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</a:br>
            <a: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  <a:t>Пусть будет ваше настроение </a:t>
            </a:r>
            <a:b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</a:br>
            <a: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  <a:t>Всегда цветущим, как сирень, </a:t>
            </a:r>
            <a:b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</a:br>
            <a: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  <a:t>Пусть будет жизнь прекрасна ваша, </a:t>
            </a:r>
            <a:b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</a:br>
            <a: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  <a:t>И будьте счастливы всегда, </a:t>
            </a:r>
            <a:b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</a:br>
            <a: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  <a:t>Пусть дом ваш будет полной чашей! </a:t>
            </a:r>
            <a:b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</a:br>
            <a: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STatty Teddy" pitchFamily="2" charset="0"/>
              </a:rPr>
              <a:t>Удачи, счастья и добра! </a:t>
            </a:r>
          </a:p>
        </p:txBody>
      </p:sp>
      <p:pic>
        <p:nvPicPr>
          <p:cNvPr id="4" name="Picture 6" descr="http://bezformata.ru/content/Images/000/043/712/image4371253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24" y="2420888"/>
            <a:ext cx="5849558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www.davno.ru/assets/images/cards/big/1may-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60648"/>
            <a:ext cx="6192688" cy="454243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458031"/>
            <a:ext cx="28438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День весны и Первомая Нынче празднует страна. Пусть все люди, улыбаясь, Распахнут свои сердца. Пусть в душе пребудет радость, Жизнь с улыбкой принимай, Чтобы грусти не осталось В светлый праздник Первомай!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1404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88640"/>
            <a:ext cx="3529012" cy="2501900"/>
          </a:xfrm>
          <a:prstGeom prst="rect">
            <a:avLst/>
          </a:prstGeom>
          <a:noFill/>
          <a:ln/>
        </p:spPr>
      </p:pic>
      <p:pic>
        <p:nvPicPr>
          <p:cNvPr id="3" name="Picture 5" descr="Картинка 689 из 2667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7000"/>
          <a:stretch>
            <a:fillRect/>
          </a:stretch>
        </p:blipFill>
        <p:spPr bwMode="auto">
          <a:xfrm>
            <a:off x="2195736" y="2276872"/>
            <a:ext cx="6697167" cy="448583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63889" y="404664"/>
            <a:ext cx="5580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1 мая 1990 года состоялась последняя первомайская демонстрация.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" y="5661025"/>
            <a:ext cx="9144000" cy="9017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1800" b="1" dirty="0">
                <a:solidFill>
                  <a:schemeClr val="bg1"/>
                </a:solidFill>
              </a:rPr>
              <a:t>В 1992 году Международный день солидарности трудящихся был переименован в </a:t>
            </a:r>
            <a:r>
              <a:rPr lang="ru-RU" sz="2400" b="1" dirty="0">
                <a:solidFill>
                  <a:srgbClr val="FF0000"/>
                </a:solidFill>
              </a:rPr>
              <a:t>праздник Весны и Труда. 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54281" name="Picture 9" descr="Картинка 249 из 26674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6013" y="260350"/>
            <a:ext cx="6883400" cy="5162550"/>
          </a:xfrm>
          <a:noFill/>
          <a:ln/>
        </p:spPr>
      </p:pic>
      <p:pic>
        <p:nvPicPr>
          <p:cNvPr id="31747" name="Picture 3" descr="C:\Users\Елена\Downloads\1 мая\1372medium-619x4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60648"/>
            <a:ext cx="7747325" cy="5156540"/>
          </a:xfrm>
          <a:prstGeom prst="rect">
            <a:avLst/>
          </a:prstGeom>
          <a:noFill/>
        </p:spPr>
      </p:pic>
      <p:pic>
        <p:nvPicPr>
          <p:cNvPr id="31749" name="Picture 5" descr="http://kleinburd.ru/news/wp-content/uploads/2014/05/3493402_74b115a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7" y="260648"/>
            <a:ext cx="7806253" cy="5184576"/>
          </a:xfrm>
          <a:prstGeom prst="rect">
            <a:avLst/>
          </a:prstGeom>
          <a:noFill/>
        </p:spPr>
      </p:pic>
      <p:pic>
        <p:nvPicPr>
          <p:cNvPr id="31751" name="Picture 7" descr="http://golden50.ru/files/1/600/6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-9382"/>
            <a:ext cx="7776864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119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AGPresquire</vt:lpstr>
      <vt:lpstr>Arial</vt:lpstr>
      <vt:lpstr>Calibri</vt:lpstr>
      <vt:lpstr>RUSTatty Teddy</vt:lpstr>
      <vt:lpstr>Тема Office</vt:lpstr>
      <vt:lpstr>Презентация PowerPoint</vt:lpstr>
      <vt:lpstr>История праздника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 праздником весны и труда!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ZBook</cp:lastModifiedBy>
  <cp:revision>18</cp:revision>
  <dcterms:created xsi:type="dcterms:W3CDTF">2016-04-28T20:09:38Z</dcterms:created>
  <dcterms:modified xsi:type="dcterms:W3CDTF">2020-05-17T19:40:40Z</dcterms:modified>
</cp:coreProperties>
</file>