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7" r:id="rId2"/>
    <p:sldId id="259" r:id="rId3"/>
    <p:sldId id="260" r:id="rId4"/>
    <p:sldId id="261" r:id="rId5"/>
    <p:sldId id="285" r:id="rId6"/>
    <p:sldId id="286" r:id="rId7"/>
    <p:sldId id="28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8" r:id="rId31"/>
    <p:sldId id="289" r:id="rId32"/>
    <p:sldId id="290" r:id="rId33"/>
    <p:sldId id="291" r:id="rId34"/>
    <p:sldId id="292" r:id="rId35"/>
    <p:sldId id="293" r:id="rId36"/>
    <p:sldId id="29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E6459F2-B9CC-42E9-8590-55AC864B6EF9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F7C5B27-56DC-41C3-B72F-4300DD3341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anchor="b">
            <a:normAutofit/>
          </a:bodyPr>
          <a:lstStyle/>
          <a:p>
            <a:pPr algn="ctr">
              <a:buNone/>
            </a:pPr>
            <a:endParaRPr lang="ru-RU" sz="5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474" y="2967335"/>
            <a:ext cx="7163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Читаем книги о войне</a:t>
            </a:r>
            <a:endParaRPr lang="ru-RU" sz="5400" b="1" dirty="0">
              <a:ln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98072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Буктрейлер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6817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связной\Desktop\бук тр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280920" cy="61926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226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язной\Desktop\бук тр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12968" cy="626469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272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067944" y="404664"/>
            <a:ext cx="4618856" cy="5843736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Роман посвящен действовавшей в Краснодаре во время Великой отечественной войны молодежной подпольной организации под названием «Молодая гвардия» (1942—1943), многие члены которой были казнены немецкими оккупантами. С начала 1945 года роман публиковался на страницах «Комсомольской правды», а  вскоре вышел отдельным изданием. В 1946 году  ему присуждена государственная премия  СССР.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Молодая гвардия - А. А. Фадеев купить и читать - BooksPrice.ru - быстрый поиск книг, найти где купить, заказать книгу"/>
          <p:cNvPicPr/>
          <p:nvPr/>
        </p:nvPicPr>
        <p:blipFill>
          <a:blip r:embed="rId2" cstate="print"/>
          <a:srcRect b="8642"/>
          <a:stretch>
            <a:fillRect/>
          </a:stretch>
        </p:blipFill>
        <p:spPr bwMode="auto">
          <a:xfrm>
            <a:off x="251520" y="404664"/>
            <a:ext cx="381642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273"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язной\Desktop\бук тр\AtAjkeuzY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3"/>
            <a:ext cx="8784976" cy="619268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289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язной\Desktop\бук тр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424935" cy="59766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257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91880" y="548680"/>
            <a:ext cx="5111750" cy="4572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Роман написан в трёх частях, Первые две части романа были изданы в 1959 и 1962 году, третья часть -в 1971.  Произведение написано в жанре романа-эпопеи, сюжетная линия охватывает временной интервал с июня 1941-го по июль 1944-го года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нига Живые и мертвые - купить книжку живые и мертвые от Константин Симонов в книжном интернет магазине OZON.ru с доставкой по в"/>
          <p:cNvPicPr/>
          <p:nvPr/>
        </p:nvPicPr>
        <p:blipFill>
          <a:blip r:embed="rId2" cstate="print"/>
          <a:srcRect b="8642"/>
          <a:stretch>
            <a:fillRect/>
          </a:stretch>
        </p:blipFill>
        <p:spPr bwMode="auto">
          <a:xfrm>
            <a:off x="251520" y="476672"/>
            <a:ext cx="316835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415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вязной\Desktop\бук тр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24936" cy="604867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585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вязной\Desktop\бук тр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496943" cy="61926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663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вездопад. Сборник (Астафьев В.П.; Нагибин Ю.; Носов Е.) / Л…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17430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404664"/>
            <a:ext cx="4343400" cy="5184576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1951 году в газете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Чусовский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рабочий» напечатал В.Астафьев свой первый рассказ «Гражданский человек». В 1953тгоду в Перми выпустил первый сборник рассказов «До будущей весны». В 1961 году окончил высшие литературные курсы при союзе писателей СССР. Наиболее известные произведения ; романы «Тают снега», «Царь рыба» (Государственная премия СССР, 1978), «Печальный детектив»; повести «Перевал», «Стародуб», «Звездопад», «Кража», «Последний поклон», «Пастух и пастушка»; цикл рассказов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Затеси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C:\Users\связной\Desktop\бук тр\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2160240" cy="2952328"/>
          </a:xfrm>
          <a:prstGeom prst="rect">
            <a:avLst/>
          </a:prstGeom>
          <a:noFill/>
        </p:spPr>
      </p:pic>
      <p:pic>
        <p:nvPicPr>
          <p:cNvPr id="11269" name="Picture 5" descr="C:\Users\связной\Desktop\бук тр\0007-006-V-1951-godu-v-gazete-CHusovskoj-rabochij-byl-opublikovan-pervy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12976"/>
            <a:ext cx="3733800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882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вязной\Desktop\бук тр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Click="0" advTm="5304">
    <p:cover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076056" y="404664"/>
            <a:ext cx="3816424" cy="46177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600" spc="15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Васильев Борис Львович. Первым литературным произведением Бориса  Васильева стала повесть  «А зори здесь </a:t>
            </a:r>
            <a:r>
              <a:rPr lang="ru-RU" sz="1600" spc="15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тихие…» </a:t>
            </a:r>
            <a:r>
              <a:rPr lang="ru-RU" sz="1600" spc="15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лирическое название относящиеся  к живописным  северным местам, в которых происходит действие , настраивает на спокойную тишину. Но трагические зори довелось пережить в этих краях героям этой повести.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5" name="Рисунок 4" descr="А зори здесь тихие. В списках не значился В книгу замечательного русского писателя Бориса Львовича Васильева вошли две повести,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80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317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язной\Desktop\бук тр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430">
    <p:cover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связной\Desktop\бук тр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961">
    <p:cover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8" y="404664"/>
            <a:ext cx="4068000" cy="6372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Эта книга сама - часть истории. По мере создания она меняла судьбы своих героев, спасала от забвения и лжи сотни имен. Автор проделал колоссальную работу, по крупицам собирая мозаичную картину великой битвы, которую в течение многих дней вела горстка защитников с многократно превосходящими силами противника. Это книга о надежде, отчаянии и силе духа. Без книги С.Смирнова наша память о Великой Отечественной войне, о народном характере и о самой крепости была бы неполной. "Брестская крепость" - литературный памятник одному из самых драматических и значительных событий военной истории ХХ века. За книгу «Брестская крепость» С.С. Смирнов в 1965 году был удостоен Ленинской премии. Награждён орденом Ленина.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оиск крепость. Страница 2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4429" b="14429"/>
          <a:stretch>
            <a:fillRect/>
          </a:stretch>
        </p:blipFill>
        <p:spPr bwMode="auto">
          <a:xfrm>
            <a:off x="1" y="404664"/>
            <a:ext cx="4860032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195">
    <p:comb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бук тр\брест крепос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76672"/>
            <a:ext cx="9144000" cy="638132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70">
    <p:comb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язной\Desktop\бук тр\б.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2904"/>
            <a:ext cx="8964488" cy="647509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273">
    <p:comb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язной\Desktop\бук тр\встреч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304">
    <p:comb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9" y="692696"/>
            <a:ext cx="3672408" cy="547260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Тематическая новизна повести заключается в том, что Катаев — первым в советской литературе — решил рассказать о войне через восприятие ребёнка. После выхода «Сына полка» тема «Война и дети» стала разрабатываться достаточно активно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Замысел повести «Сын полка» начал формироваться у Катаева в 1943 году, когда он работал фронтовым корреспондентом и постоянно перемещался из одного воинского соединения в другое. Однажды писатель заметил мальчика, облачённого в солдатскую форму: гимнастёрка, галифе и сапоги были самыми настоящими, но сшитыми специально на ребёнка. Из разговора с командиром Катаев узнал, что мальчугана — голодного, злого и одичавшего — разведчики нашли в блиндаже. Ребёнка забрали в часть, где он прижился и стал своим.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4099" name="Picture 3" descr="C:\Users\связной\Desktop\бук тр\облож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4680520" cy="638132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211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связной\Desktop\бук тр\сын по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57175"/>
            <a:ext cx="7452320" cy="66008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226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связной\Desktop\бук тр\сын пол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5253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414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4048" y="764704"/>
            <a:ext cx="3888432" cy="57606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Журналист, писатель, заслуженный работник культуры Российской Федерации.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Повесть о мальчике-сироте, которого в годы Великой Отечественной войны приютили разведчики одного из полков Советской Армии.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Книга &quot;Повесть о фронтовом детстве&quot; из жанра Детские приключения - Скачать бесплатно, читать онлайн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5038271" cy="636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179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язной\Desktop\бук тр\59978_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424936" cy="56886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91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язной\Desktop\бук тр\фронт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344816" cy="64533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304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язной\Desktop\бук тр\дет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560840" cy="638132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226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99992" y="620688"/>
            <a:ext cx="4644008" cy="623731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Сюжет рассказа основан на реальных событиях. Весной 1946 года на охоте М. Шолохов встретил человека, который поведал ему свою печальную историю.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Два осиротевших человека, две песчинки, заброшенные в чужие края военным ураганом невиданной силы… Что ждет их впереди? И хотелось бы думать, что этот русский человек, человек несгибаемой воли, выдюжит и около отцовского плеча вырастет тот, который, повзрослев, сможет все вытерпеть, все преодолеть на своем пути, если к этому позовет его Родина.</a:t>
            </a:r>
          </a:p>
          <a:p>
            <a:pPr algn="just"/>
            <a:endParaRPr lang="ru-RU" dirty="0"/>
          </a:p>
        </p:txBody>
      </p:sp>
      <p:pic>
        <p:nvPicPr>
          <p:cNvPr id="5" name="Содержимое 4" descr="10 лучших книг о Великой войне и Великой победе Михаил Шолохов &quot;Судьба человека&quot; - Новости литературы: анонсы книг, литературный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4427984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22">
    <p:wheel spokes="3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язной\Desktop\бук тр\судьба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100"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язной\Desktop\бук тр\судьб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476672"/>
            <a:ext cx="9396536" cy="638132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287"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860032" y="476672"/>
            <a:ext cx="4104456" cy="604867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Памяти павших будьте достойны!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Вечно достойны!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Хлебом и песней, мечтой и стихами,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жизнью просторной,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Каждой секундой, каждым дыханьем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достойны!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Люди! Покуда сердца стучатся,- помните!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Какою ценой завоевано счастье,-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пожалуйста, помните!</a:t>
            </a:r>
          </a:p>
          <a:p>
            <a:endParaRPr lang="ru-RU" dirty="0"/>
          </a:p>
        </p:txBody>
      </p:sp>
      <p:pic>
        <p:nvPicPr>
          <p:cNvPr id="5" name="Содержимое 4" descr="Сварочный инвертор ИИСТ-140 - Страница 37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4932040" cy="5544616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БОУ города Москвы детский сад общеразвивающего вида 2059 - День Побед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635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язной\Desktop\бук тр\g_zory_zdes_tihie_big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1926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911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292080" y="476672"/>
            <a:ext cx="3383280" cy="46177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ru-RU" sz="1600" spc="150" dirty="0" smtClean="0">
                <a:latin typeface="Times New Roman" pitchFamily="18" charset="0"/>
                <a:cs typeface="Times New Roman" pitchFamily="18" charset="0"/>
              </a:rPr>
              <a:t>Действие повести Бориса Васильева происходит накануне войны. Она рассказывает об учениках 9-го "Б", их взрослении и становлении, дружбе и любви, первом серьезном нравственном выборе и противостоянии. Их молодости, которая категорична, </a:t>
            </a:r>
            <a:r>
              <a:rPr lang="ru-RU" sz="1600" spc="150" dirty="0" err="1" smtClean="0">
                <a:latin typeface="Times New Roman" pitchFamily="18" charset="0"/>
                <a:cs typeface="Times New Roman" pitchFamily="18" charset="0"/>
              </a:rPr>
              <a:t>безоглядна</a:t>
            </a:r>
            <a:r>
              <a:rPr lang="ru-RU" sz="1600" spc="150" dirty="0" smtClean="0">
                <a:latin typeface="Times New Roman" pitchFamily="18" charset="0"/>
                <a:cs typeface="Times New Roman" pitchFamily="18" charset="0"/>
              </a:rPr>
              <a:t> и стремительна. И очень коротка, потому что "завтра была война".</a:t>
            </a:r>
            <a:endParaRPr lang="ru-RU" sz="1600" spc="1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Лучшие книги о Великой Отечественной войне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4896544" cy="615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117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бук тр\завт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6400"/>
            <a:ext cx="9144000" cy="6451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476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язной\Desktop\бук тр\бы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945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067944" y="320040"/>
            <a:ext cx="4859394" cy="598932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Бондарев Юрий Васильевич полно раскрывается в романе «Горячий снег» (1969), в котором повествуется о кровопролитных боях, развернувшихся в волжских степях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западнее Сталинграда  в тревожную зиму 1942 года. Автор глубоко осмысливает  диалектику военных событий, состояние человека в «предельных»,  драматических ситуациях.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Юрий Бондарев &quot;Горячий снег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811905" cy="590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774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язной\Desktop\бук тр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24936" cy="64087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601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816</TotalTime>
  <Words>547</Words>
  <Application>Microsoft Office PowerPoint</Application>
  <PresentationFormat>Экран (4:3)</PresentationFormat>
  <Paragraphs>28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Arial</vt:lpstr>
      <vt:lpstr>Georgia</vt:lpstr>
      <vt:lpstr>Times New Roman</vt:lpstr>
      <vt:lpstr>Wingdings 2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связной</dc:creator>
  <cp:lastModifiedBy>ZBook</cp:lastModifiedBy>
  <cp:revision>85</cp:revision>
  <dcterms:created xsi:type="dcterms:W3CDTF">2015-01-13T07:13:22Z</dcterms:created>
  <dcterms:modified xsi:type="dcterms:W3CDTF">2020-05-17T19:59:58Z</dcterms:modified>
</cp:coreProperties>
</file>