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68" r:id="rId1"/>
  </p:sldMasterIdLst>
  <p:notesMasterIdLst>
    <p:notesMasterId r:id="rId16"/>
  </p:notesMasterIdLst>
  <p:handoutMasterIdLst>
    <p:handoutMasterId r:id="rId17"/>
  </p:handoutMasterIdLst>
  <p:sldIdLst>
    <p:sldId id="257" r:id="rId2"/>
    <p:sldId id="290" r:id="rId3"/>
    <p:sldId id="263" r:id="rId4"/>
    <p:sldId id="264" r:id="rId5"/>
    <p:sldId id="265" r:id="rId6"/>
    <p:sldId id="266" r:id="rId7"/>
    <p:sldId id="267" r:id="rId8"/>
    <p:sldId id="268" r:id="rId9"/>
    <p:sldId id="269" r:id="rId10"/>
    <p:sldId id="270" r:id="rId11"/>
    <p:sldId id="271" r:id="rId12"/>
    <p:sldId id="272" r:id="rId13"/>
    <p:sldId id="273" r:id="rId14"/>
    <p:sldId id="274" r:id="rId15"/>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9404" autoAdjust="0"/>
    <p:restoredTop sz="91005" autoAdjust="0"/>
  </p:normalViewPr>
  <p:slideViewPr>
    <p:cSldViewPr>
      <p:cViewPr varScale="1">
        <p:scale>
          <a:sx n="81" d="100"/>
          <a:sy n="81" d="100"/>
        </p:scale>
        <p:origin x="1786" y="53"/>
      </p:cViewPr>
      <p:guideLst>
        <p:guide orient="horz" pos="2160"/>
        <p:guide pos="2880"/>
      </p:guideLst>
    </p:cSldViewPr>
  </p:slideViewPr>
  <p:notesTextViewPr>
    <p:cViewPr>
      <p:scale>
        <a:sx n="100" d="100"/>
        <a:sy n="100" d="100"/>
      </p:scale>
      <p:origin x="0" y="0"/>
    </p:cViewPr>
  </p:notesTextViewPr>
  <p:notesViewPr>
    <p:cSldViewPr>
      <p:cViewPr varScale="1">
        <p:scale>
          <a:sx n="56" d="100"/>
          <a:sy n="56" d="100"/>
        </p:scale>
        <p:origin x="-2628" y="-96"/>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E579A4FD-ACCD-4A18-974C-520ACD40118D}" type="datetimeFigureOut">
              <a:rPr lang="ru-RU" smtClean="0"/>
              <a:pPr/>
              <a:t>17.05.2020</a:t>
            </a:fld>
            <a:endParaRPr lang="ru-RU"/>
          </a:p>
        </p:txBody>
      </p:sp>
      <p:sp>
        <p:nvSpPr>
          <p:cNvPr id="4" name="Нижний колонтитул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5" name="Номер слайда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E0D9DFE1-8398-41BF-8730-42638A31A6A2}" type="slidenum">
              <a:rPr lang="ru-RU" smtClean="0"/>
              <a:pPr/>
              <a:t>‹#›</a:t>
            </a:fld>
            <a:endParaRPr lang="ru-RU"/>
          </a:p>
        </p:txBody>
      </p:sp>
    </p:spTree>
    <p:extLst>
      <p:ext uri="{BB962C8B-B14F-4D97-AF65-F5344CB8AC3E}">
        <p14:creationId xmlns:p14="http://schemas.microsoft.com/office/powerpoint/2010/main" val="116830377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254729D-FE43-4DB8-9B30-28725B83666F}" type="datetimeFigureOut">
              <a:rPr lang="ru-RU" smtClean="0"/>
              <a:pPr/>
              <a:t>17.05.2020</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9C48BCB-9F99-4620-9A49-CA813263EAEE}" type="slidenum">
              <a:rPr lang="ru-RU" smtClean="0"/>
              <a:pPr/>
              <a:t>‹#›</a:t>
            </a:fld>
            <a:endParaRPr lang="ru-RU"/>
          </a:p>
        </p:txBody>
      </p:sp>
    </p:spTree>
    <p:extLst>
      <p:ext uri="{BB962C8B-B14F-4D97-AF65-F5344CB8AC3E}">
        <p14:creationId xmlns:p14="http://schemas.microsoft.com/office/powerpoint/2010/main" val="202349417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F9C48BCB-9F99-4620-9A49-CA813263EAEE}" type="slidenum">
              <a:rPr lang="ru-RU" smtClean="0"/>
              <a:pPr/>
              <a:t>7</a:t>
            </a:fld>
            <a:endParaRPr lang="ru-RU"/>
          </a:p>
        </p:txBody>
      </p:sp>
    </p:spTree>
    <p:extLst>
      <p:ext uri="{BB962C8B-B14F-4D97-AF65-F5344CB8AC3E}">
        <p14:creationId xmlns:p14="http://schemas.microsoft.com/office/powerpoint/2010/main" val="194744549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8" name="Заголовок 7"/>
          <p:cNvSpPr>
            <a:spLocks noGrp="1"/>
          </p:cNvSpPr>
          <p:nvPr>
            <p:ph type="ctrTitle"/>
          </p:nvPr>
        </p:nvSpPr>
        <p:spPr>
          <a:xfrm>
            <a:off x="2286000" y="3124200"/>
            <a:ext cx="6172200" cy="1894362"/>
          </a:xfrm>
        </p:spPr>
        <p:txBody>
          <a:bodyPr/>
          <a:lstStyle>
            <a:lvl1pPr>
              <a:defRPr b="1"/>
            </a:lvl1pPr>
          </a:lstStyle>
          <a:p>
            <a:r>
              <a:rPr kumimoji="0" lang="ru-RU" smtClean="0"/>
              <a:t>Образец заголовка</a:t>
            </a:r>
            <a:endParaRPr kumimoji="0" lang="en-US"/>
          </a:p>
        </p:txBody>
      </p:sp>
      <p:sp>
        <p:nvSpPr>
          <p:cNvPr id="9" name="Подзаголовок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28" name="Дата 27"/>
          <p:cNvSpPr>
            <a:spLocks noGrp="1"/>
          </p:cNvSpPr>
          <p:nvPr>
            <p:ph type="dt" sz="half" idx="10"/>
          </p:nvPr>
        </p:nvSpPr>
        <p:spPr bwMode="auto">
          <a:xfrm rot="5400000">
            <a:off x="7764621" y="1174097"/>
            <a:ext cx="2286000" cy="381000"/>
          </a:xfrm>
        </p:spPr>
        <p:txBody>
          <a:bodyPr/>
          <a:lstStyle/>
          <a:p>
            <a:fld id="{2FB5C37F-2909-4A2C-A4B4-D81A95813597}" type="datetimeFigureOut">
              <a:rPr lang="ru-RU" smtClean="0"/>
              <a:pPr/>
              <a:t>17.05.2020</a:t>
            </a:fld>
            <a:endParaRPr lang="ru-RU"/>
          </a:p>
        </p:txBody>
      </p:sp>
      <p:sp>
        <p:nvSpPr>
          <p:cNvPr id="17" name="Нижний колонтитул 16"/>
          <p:cNvSpPr>
            <a:spLocks noGrp="1"/>
          </p:cNvSpPr>
          <p:nvPr>
            <p:ph type="ftr" sz="quarter" idx="11"/>
          </p:nvPr>
        </p:nvSpPr>
        <p:spPr bwMode="auto">
          <a:xfrm rot="5400000">
            <a:off x="7077269" y="4181669"/>
            <a:ext cx="3657600" cy="384048"/>
          </a:xfrm>
        </p:spPr>
        <p:txBody>
          <a:bodyPr/>
          <a:lstStyle/>
          <a:p>
            <a:endParaRPr lang="ru-RU"/>
          </a:p>
        </p:txBody>
      </p:sp>
      <p:sp>
        <p:nvSpPr>
          <p:cNvPr id="10" name="Прямоугольник 9"/>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Прямоугольник 11"/>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Прямоугольник 13"/>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Прямоугольник 18"/>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Прямая соединительная линия 10"/>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Прямая соединительная линия 17"/>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0" name="Прямая соединительная линия 19"/>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Прямая соединительная линия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Прямая соединительная линия 14"/>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2" name="Прямая соединительная линия 21"/>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7" name="Прямоугольник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Овал 20"/>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Овал 22"/>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Овал 23"/>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Овал 25"/>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Овал 24"/>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Номер слайда 28"/>
          <p:cNvSpPr>
            <a:spLocks noGrp="1"/>
          </p:cNvSpPr>
          <p:nvPr>
            <p:ph type="sldNum" sz="quarter" idx="12"/>
          </p:nvPr>
        </p:nvSpPr>
        <p:spPr bwMode="auto">
          <a:xfrm>
            <a:off x="1325544" y="4928702"/>
            <a:ext cx="609600" cy="517524"/>
          </a:xfrm>
        </p:spPr>
        <p:txBody>
          <a:bodyPr/>
          <a:lstStyle/>
          <a:p>
            <a:fld id="{F5C99771-92E3-4CA5-8AFA-D47C070548FA}" type="slidenum">
              <a:rPr lang="ru-RU" smtClean="0"/>
              <a:pPr/>
              <a:t>‹#›</a:t>
            </a:fld>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2FB5C37F-2909-4A2C-A4B4-D81A95813597}" type="datetimeFigureOut">
              <a:rPr lang="ru-RU" smtClean="0"/>
              <a:pPr/>
              <a:t>17.05.2020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F5C99771-92E3-4CA5-8AFA-D47C070548FA}"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9"/>
            <a:ext cx="16764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2FB5C37F-2909-4A2C-A4B4-D81A95813597}" type="datetimeFigureOut">
              <a:rPr lang="ru-RU" smtClean="0"/>
              <a:pPr/>
              <a:t>17.05.2020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F5C99771-92E3-4CA5-8AFA-D47C070548FA}"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8" name="Содержимое 7"/>
          <p:cNvSpPr>
            <a:spLocks noGrp="1"/>
          </p:cNvSpPr>
          <p:nvPr>
            <p:ph sz="quarter" idx="1"/>
          </p:nvPr>
        </p:nvSpPr>
        <p:spPr>
          <a:xfrm>
            <a:off x="457200" y="1600200"/>
            <a:ext cx="7467600" cy="4873752"/>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4"/>
          </p:nvPr>
        </p:nvSpPr>
        <p:spPr/>
        <p:txBody>
          <a:bodyPr rtlCol="0"/>
          <a:lstStyle/>
          <a:p>
            <a:fld id="{2FB5C37F-2909-4A2C-A4B4-D81A95813597}" type="datetimeFigureOut">
              <a:rPr lang="ru-RU" smtClean="0"/>
              <a:pPr/>
              <a:t>17.05.2020</a:t>
            </a:fld>
            <a:endParaRPr lang="ru-RU"/>
          </a:p>
        </p:txBody>
      </p:sp>
      <p:sp>
        <p:nvSpPr>
          <p:cNvPr id="9" name="Номер слайда 8"/>
          <p:cNvSpPr>
            <a:spLocks noGrp="1"/>
          </p:cNvSpPr>
          <p:nvPr>
            <p:ph type="sldNum" sz="quarter" idx="15"/>
          </p:nvPr>
        </p:nvSpPr>
        <p:spPr/>
        <p:txBody>
          <a:bodyPr rtlCol="0"/>
          <a:lstStyle/>
          <a:p>
            <a:fld id="{F5C99771-92E3-4CA5-8AFA-D47C070548FA}" type="slidenum">
              <a:rPr lang="ru-RU" smtClean="0"/>
              <a:pPr/>
              <a:t>‹#›</a:t>
            </a:fld>
            <a:endParaRPr lang="ru-RU"/>
          </a:p>
        </p:txBody>
      </p:sp>
      <p:sp>
        <p:nvSpPr>
          <p:cNvPr id="10" name="Нижний колонтитул 9"/>
          <p:cNvSpPr>
            <a:spLocks noGrp="1"/>
          </p:cNvSpPr>
          <p:nvPr>
            <p:ph type="ftr" sz="quarter" idx="16"/>
          </p:nvPr>
        </p:nvSpPr>
        <p:spPr/>
        <p:txBody>
          <a:bodyPr rtlCol="0"/>
          <a:lstStyle/>
          <a:p>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286000" y="2895600"/>
            <a:ext cx="6172200" cy="2053590"/>
          </a:xfrm>
        </p:spPr>
        <p:txBody>
          <a:bodyPr/>
          <a:lstStyle>
            <a:lvl1pPr algn="l">
              <a:buNone/>
              <a:defRPr sz="3000" b="1" cap="small" baseline="0"/>
            </a:lvl1pPr>
          </a:lstStyle>
          <a:p>
            <a:r>
              <a:rPr kumimoji="0" lang="ru-RU" smtClean="0"/>
              <a:t>Образец заголовка</a:t>
            </a:r>
            <a:endParaRPr kumimoji="0" lang="en-US"/>
          </a:p>
        </p:txBody>
      </p:sp>
      <p:sp>
        <p:nvSpPr>
          <p:cNvPr id="3" name="Текст 2"/>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bwMode="auto">
          <a:xfrm rot="5400000">
            <a:off x="7763256" y="1170432"/>
            <a:ext cx="2286000" cy="381000"/>
          </a:xfrm>
        </p:spPr>
        <p:txBody>
          <a:bodyPr/>
          <a:lstStyle/>
          <a:p>
            <a:fld id="{2FB5C37F-2909-4A2C-A4B4-D81A95813597}" type="datetimeFigureOut">
              <a:rPr lang="ru-RU" smtClean="0"/>
              <a:pPr/>
              <a:t>17.05.2020</a:t>
            </a:fld>
            <a:endParaRPr lang="ru-RU"/>
          </a:p>
        </p:txBody>
      </p:sp>
      <p:sp>
        <p:nvSpPr>
          <p:cNvPr id="5" name="Нижний колонтитул 4"/>
          <p:cNvSpPr>
            <a:spLocks noGrp="1"/>
          </p:cNvSpPr>
          <p:nvPr>
            <p:ph type="ftr" sz="quarter" idx="11"/>
          </p:nvPr>
        </p:nvSpPr>
        <p:spPr bwMode="auto">
          <a:xfrm rot="5400000">
            <a:off x="7077456" y="4178808"/>
            <a:ext cx="3657600" cy="384048"/>
          </a:xfrm>
        </p:spPr>
        <p:txBody>
          <a:bodyPr/>
          <a:lstStyle/>
          <a:p>
            <a:endParaRPr lang="ru-RU"/>
          </a:p>
        </p:txBody>
      </p:sp>
      <p:sp>
        <p:nvSpPr>
          <p:cNvPr id="9" name="Прямоугольник 8"/>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Прямоугольник 9"/>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Прямоугольник 10"/>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Прямоугольник 11"/>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Прямая соединительная линия 12"/>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Прямая соединительная линия 13"/>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Прямая соединительная линия 14"/>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Прямая соединительная линия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7" name="Прямая соединительная линия 16"/>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Прямоугольник 1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Овал 18"/>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Овал 19"/>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Овал 20"/>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Овал 21"/>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Овал 22"/>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Прямая соединительная линия 25"/>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Номер слайда 5"/>
          <p:cNvSpPr>
            <a:spLocks noGrp="1"/>
          </p:cNvSpPr>
          <p:nvPr>
            <p:ph type="sldNum" sz="quarter" idx="12"/>
          </p:nvPr>
        </p:nvSpPr>
        <p:spPr bwMode="auto">
          <a:xfrm>
            <a:off x="1340616" y="4928702"/>
            <a:ext cx="609600" cy="517524"/>
          </a:xfrm>
        </p:spPr>
        <p:txBody>
          <a:bodyPr/>
          <a:lstStyle/>
          <a:p>
            <a:fld id="{F5C99771-92E3-4CA5-8AFA-D47C070548FA}"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5" name="Дата 4"/>
          <p:cNvSpPr>
            <a:spLocks noGrp="1"/>
          </p:cNvSpPr>
          <p:nvPr>
            <p:ph type="dt" sz="half" idx="10"/>
          </p:nvPr>
        </p:nvSpPr>
        <p:spPr/>
        <p:txBody>
          <a:bodyPr/>
          <a:lstStyle/>
          <a:p>
            <a:fld id="{2FB5C37F-2909-4A2C-A4B4-D81A95813597}" type="datetimeFigureOut">
              <a:rPr lang="ru-RU" smtClean="0"/>
              <a:pPr/>
              <a:t>17.05.2020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F5C99771-92E3-4CA5-8AFA-D47C070548FA}" type="slidenum">
              <a:rPr lang="ru-RU" smtClean="0"/>
              <a:pPr/>
              <a:t>‹#›</a:t>
            </a:fld>
            <a:endParaRPr lang="ru-RU"/>
          </a:p>
        </p:txBody>
      </p:sp>
      <p:sp>
        <p:nvSpPr>
          <p:cNvPr id="9" name="Содержимое 8"/>
          <p:cNvSpPr>
            <a:spLocks noGrp="1"/>
          </p:cNvSpPr>
          <p:nvPr>
            <p:ph sz="quarter" idx="1"/>
          </p:nvPr>
        </p:nvSpPr>
        <p:spPr>
          <a:xfrm>
            <a:off x="457200" y="1600200"/>
            <a:ext cx="3657600"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1" name="Содержимое 10"/>
          <p:cNvSpPr>
            <a:spLocks noGrp="1"/>
          </p:cNvSpPr>
          <p:nvPr>
            <p:ph sz="quarter" idx="2"/>
          </p:nvPr>
        </p:nvSpPr>
        <p:spPr>
          <a:xfrm>
            <a:off x="4270248" y="1600200"/>
            <a:ext cx="3657600"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7543800" cy="1143000"/>
          </a:xfrm>
        </p:spPr>
        <p:txBody>
          <a:bodyPr anchor="b"/>
          <a:lstStyle>
            <a:lvl1pPr>
              <a:defRPr/>
            </a:lvl1pPr>
          </a:lstStyle>
          <a:p>
            <a:r>
              <a:rPr kumimoji="0" lang="ru-RU" smtClean="0"/>
              <a:t>Образец заголовка</a:t>
            </a:r>
            <a:endParaRPr kumimoji="0" lang="en-US"/>
          </a:p>
        </p:txBody>
      </p:sp>
      <p:sp>
        <p:nvSpPr>
          <p:cNvPr id="7" name="Дата 6"/>
          <p:cNvSpPr>
            <a:spLocks noGrp="1"/>
          </p:cNvSpPr>
          <p:nvPr>
            <p:ph type="dt" sz="half" idx="10"/>
          </p:nvPr>
        </p:nvSpPr>
        <p:spPr/>
        <p:txBody>
          <a:bodyPr/>
          <a:lstStyle/>
          <a:p>
            <a:fld id="{2FB5C37F-2909-4A2C-A4B4-D81A95813597}" type="datetimeFigureOut">
              <a:rPr lang="ru-RU" smtClean="0"/>
              <a:pPr/>
              <a:t>17.05.2020</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F5C99771-92E3-4CA5-8AFA-D47C070548FA}" type="slidenum">
              <a:rPr lang="ru-RU" smtClean="0"/>
              <a:pPr/>
              <a:t>‹#›</a:t>
            </a:fld>
            <a:endParaRPr lang="ru-RU"/>
          </a:p>
        </p:txBody>
      </p:sp>
      <p:sp>
        <p:nvSpPr>
          <p:cNvPr id="11" name="Содержимое 10"/>
          <p:cNvSpPr>
            <a:spLocks noGrp="1"/>
          </p:cNvSpPr>
          <p:nvPr>
            <p:ph sz="quarter" idx="2"/>
          </p:nvPr>
        </p:nvSpPr>
        <p:spPr>
          <a:xfrm>
            <a:off x="457200" y="2362200"/>
            <a:ext cx="3657600" cy="38862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3" name="Содержимое 12"/>
          <p:cNvSpPr>
            <a:spLocks noGrp="1"/>
          </p:cNvSpPr>
          <p:nvPr>
            <p:ph sz="quarter" idx="4"/>
          </p:nvPr>
        </p:nvSpPr>
        <p:spPr>
          <a:xfrm>
            <a:off x="4371975" y="2362200"/>
            <a:ext cx="3657600" cy="38862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2" name="Текст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ru-RU" smtClean="0"/>
              <a:t>Образец текста</a:t>
            </a:r>
          </a:p>
        </p:txBody>
      </p:sp>
      <p:sp>
        <p:nvSpPr>
          <p:cNvPr id="14" name="Текст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ru-RU" smtClean="0"/>
              <a:t>Образец текста</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6" name="Дата 5"/>
          <p:cNvSpPr>
            <a:spLocks noGrp="1"/>
          </p:cNvSpPr>
          <p:nvPr>
            <p:ph type="dt" sz="half" idx="10"/>
          </p:nvPr>
        </p:nvSpPr>
        <p:spPr/>
        <p:txBody>
          <a:bodyPr rtlCol="0"/>
          <a:lstStyle/>
          <a:p>
            <a:fld id="{2FB5C37F-2909-4A2C-A4B4-D81A95813597}" type="datetimeFigureOut">
              <a:rPr lang="ru-RU" smtClean="0"/>
              <a:pPr/>
              <a:t>17.05.2020</a:t>
            </a:fld>
            <a:endParaRPr lang="ru-RU"/>
          </a:p>
        </p:txBody>
      </p:sp>
      <p:sp>
        <p:nvSpPr>
          <p:cNvPr id="7" name="Номер слайда 6"/>
          <p:cNvSpPr>
            <a:spLocks noGrp="1"/>
          </p:cNvSpPr>
          <p:nvPr>
            <p:ph type="sldNum" sz="quarter" idx="11"/>
          </p:nvPr>
        </p:nvSpPr>
        <p:spPr/>
        <p:txBody>
          <a:bodyPr rtlCol="0"/>
          <a:lstStyle/>
          <a:p>
            <a:fld id="{F5C99771-92E3-4CA5-8AFA-D47C070548FA}" type="slidenum">
              <a:rPr lang="ru-RU" smtClean="0"/>
              <a:pPr/>
              <a:t>‹#›</a:t>
            </a:fld>
            <a:endParaRPr lang="ru-RU"/>
          </a:p>
        </p:txBody>
      </p:sp>
      <p:sp>
        <p:nvSpPr>
          <p:cNvPr id="8" name="Нижний колонтитул 7"/>
          <p:cNvSpPr>
            <a:spLocks noGrp="1"/>
          </p:cNvSpPr>
          <p:nvPr>
            <p:ph type="ftr" sz="quarter" idx="12"/>
          </p:nvPr>
        </p:nvSpPr>
        <p:spPr/>
        <p:txBody>
          <a:bodyPr rtlCol="0"/>
          <a:lstStyle/>
          <a:p>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2FB5C37F-2909-4A2C-A4B4-D81A95813597}" type="datetimeFigureOut">
              <a:rPr lang="ru-RU" smtClean="0"/>
              <a:pPr/>
              <a:t>17.05.2020</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F5C99771-92E3-4CA5-8AFA-D47C070548FA}"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10" name="Прямая соединительная линия 9"/>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Заголовок 1"/>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ru-RU" smtClean="0"/>
              <a:t>Образец заголовка</a:t>
            </a:r>
            <a:endParaRPr kumimoji="0" lang="en-US"/>
          </a:p>
        </p:txBody>
      </p:sp>
      <p:sp>
        <p:nvSpPr>
          <p:cNvPr id="3" name="Текст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8" name="Прямая соединительная линия 7"/>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Прямая соединительная линия 8"/>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Прямая соединительная линия 10"/>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Прямоугольник 11"/>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Прямая соединительная линия 12"/>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Овал 13"/>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Содержимое 17"/>
          <p:cNvSpPr>
            <a:spLocks noGrp="1"/>
          </p:cNvSpPr>
          <p:nvPr>
            <p:ph sz="quarter" idx="1"/>
          </p:nvPr>
        </p:nvSpPr>
        <p:spPr>
          <a:xfrm>
            <a:off x="304800" y="274320"/>
            <a:ext cx="5638800" cy="6327648"/>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1" name="Дата 20"/>
          <p:cNvSpPr>
            <a:spLocks noGrp="1"/>
          </p:cNvSpPr>
          <p:nvPr>
            <p:ph type="dt" sz="half" idx="14"/>
          </p:nvPr>
        </p:nvSpPr>
        <p:spPr/>
        <p:txBody>
          <a:bodyPr rtlCol="0"/>
          <a:lstStyle/>
          <a:p>
            <a:fld id="{2FB5C37F-2909-4A2C-A4B4-D81A95813597}" type="datetimeFigureOut">
              <a:rPr lang="ru-RU" smtClean="0"/>
              <a:pPr/>
              <a:t>17.05.2020</a:t>
            </a:fld>
            <a:endParaRPr lang="ru-RU"/>
          </a:p>
        </p:txBody>
      </p:sp>
      <p:sp>
        <p:nvSpPr>
          <p:cNvPr id="22" name="Номер слайда 21"/>
          <p:cNvSpPr>
            <a:spLocks noGrp="1"/>
          </p:cNvSpPr>
          <p:nvPr>
            <p:ph type="sldNum" sz="quarter" idx="15"/>
          </p:nvPr>
        </p:nvSpPr>
        <p:spPr/>
        <p:txBody>
          <a:bodyPr rtlCol="0"/>
          <a:lstStyle/>
          <a:p>
            <a:fld id="{F5C99771-92E3-4CA5-8AFA-D47C070548FA}" type="slidenum">
              <a:rPr lang="ru-RU" smtClean="0"/>
              <a:pPr/>
              <a:t>‹#›</a:t>
            </a:fld>
            <a:endParaRPr lang="ru-RU"/>
          </a:p>
        </p:txBody>
      </p:sp>
      <p:sp>
        <p:nvSpPr>
          <p:cNvPr id="23" name="Нижний колонтитул 22"/>
          <p:cNvSpPr>
            <a:spLocks noGrp="1"/>
          </p:cNvSpPr>
          <p:nvPr>
            <p:ph type="ftr" sz="quarter" idx="16"/>
          </p:nvPr>
        </p:nvSpPr>
        <p:spPr/>
        <p:txBody>
          <a:bodyPr rtlCol="0"/>
          <a:lstStyle/>
          <a:p>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9" name="Прямая соединительная линия 8"/>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Овал 12"/>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Заголовок 1"/>
          <p:cNvSpPr>
            <a:spLocks noGrp="1"/>
          </p:cNvSpPr>
          <p:nvPr>
            <p:ph type="title"/>
          </p:nvPr>
        </p:nvSpPr>
        <p:spPr>
          <a:xfrm rot="5400000">
            <a:off x="3350133" y="3200400"/>
            <a:ext cx="6309360" cy="457200"/>
          </a:xfrm>
        </p:spPr>
        <p:txBody>
          <a:bodyPr anchor="b"/>
          <a:lstStyle>
            <a:lvl1pPr algn="l">
              <a:buNone/>
              <a:defRPr sz="2000" b="1"/>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ru-RU" smtClean="0"/>
              <a:t>Вставка рисунка</a:t>
            </a:r>
            <a:endParaRPr kumimoji="0" lang="en-US" dirty="0"/>
          </a:p>
        </p:txBody>
      </p:sp>
      <p:sp>
        <p:nvSpPr>
          <p:cNvPr id="4" name="Текст 3"/>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10" name="Прямая соединительная линия 9"/>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Прямоугольник 10"/>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Прямая соединительная линия 11"/>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Прямая соединительная линия 18"/>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Прямая соединительная линия 19"/>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Дата 16"/>
          <p:cNvSpPr>
            <a:spLocks noGrp="1"/>
          </p:cNvSpPr>
          <p:nvPr>
            <p:ph type="dt" sz="half" idx="10"/>
          </p:nvPr>
        </p:nvSpPr>
        <p:spPr/>
        <p:txBody>
          <a:bodyPr rtlCol="0"/>
          <a:lstStyle/>
          <a:p>
            <a:fld id="{2FB5C37F-2909-4A2C-A4B4-D81A95813597}" type="datetimeFigureOut">
              <a:rPr lang="ru-RU" smtClean="0"/>
              <a:pPr/>
              <a:t>17.05.2020</a:t>
            </a:fld>
            <a:endParaRPr lang="ru-RU"/>
          </a:p>
        </p:txBody>
      </p:sp>
      <p:sp>
        <p:nvSpPr>
          <p:cNvPr id="18" name="Номер слайда 17"/>
          <p:cNvSpPr>
            <a:spLocks noGrp="1"/>
          </p:cNvSpPr>
          <p:nvPr>
            <p:ph type="sldNum" sz="quarter" idx="11"/>
          </p:nvPr>
        </p:nvSpPr>
        <p:spPr/>
        <p:txBody>
          <a:bodyPr rtlCol="0"/>
          <a:lstStyle/>
          <a:p>
            <a:fld id="{F5C99771-92E3-4CA5-8AFA-D47C070548FA}" type="slidenum">
              <a:rPr lang="ru-RU" smtClean="0"/>
              <a:pPr/>
              <a:t>‹#›</a:t>
            </a:fld>
            <a:endParaRPr lang="ru-RU"/>
          </a:p>
        </p:txBody>
      </p:sp>
      <p:sp>
        <p:nvSpPr>
          <p:cNvPr id="21" name="Нижний колонтитул 20"/>
          <p:cNvSpPr>
            <a:spLocks noGrp="1"/>
          </p:cNvSpPr>
          <p:nvPr>
            <p:ph type="ftr" sz="quarter" idx="12"/>
          </p:nvPr>
        </p:nvSpPr>
        <p:spPr/>
        <p:txBody>
          <a:bodyPr rtlCol="0"/>
          <a:lstStyle/>
          <a:p>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4">
            <a:lumMod val="20000"/>
            <a:lumOff val="80000"/>
          </a:schemeClr>
        </a:solidFill>
        <a:effectLst/>
      </p:bgPr>
    </p:bg>
    <p:spTree>
      <p:nvGrpSpPr>
        <p:cNvPr id="1" name=""/>
        <p:cNvGrpSpPr/>
        <p:nvPr/>
      </p:nvGrpSpPr>
      <p:grpSpPr>
        <a:xfrm>
          <a:off x="0" y="0"/>
          <a:ext cx="0" cy="0"/>
          <a:chOff x="0" y="0"/>
          <a:chExt cx="0" cy="0"/>
        </a:xfrm>
      </p:grpSpPr>
      <p:sp>
        <p:nvSpPr>
          <p:cNvPr id="16" name="Прямая соединительная линия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Заголовок 21"/>
          <p:cNvSpPr>
            <a:spLocks noGrp="1"/>
          </p:cNvSpPr>
          <p:nvPr>
            <p:ph type="title"/>
          </p:nvPr>
        </p:nvSpPr>
        <p:spPr>
          <a:xfrm>
            <a:off x="457200" y="274638"/>
            <a:ext cx="7467600" cy="1143000"/>
          </a:xfrm>
          <a:prstGeom prst="rect">
            <a:avLst/>
          </a:prstGeom>
        </p:spPr>
        <p:txBody>
          <a:bodyPr vert="horz" anchor="b">
            <a:normAutofit/>
          </a:bodyPr>
          <a:lstStyle/>
          <a:p>
            <a:r>
              <a:rPr kumimoji="0" lang="ru-RU" smtClean="0"/>
              <a:t>Образец заголовка</a:t>
            </a:r>
            <a:endParaRPr kumimoji="0" lang="en-US"/>
          </a:p>
        </p:txBody>
      </p:sp>
      <p:sp>
        <p:nvSpPr>
          <p:cNvPr id="13" name="Текст 12"/>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4" name="Дата 13"/>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2FB5C37F-2909-4A2C-A4B4-D81A95813597}" type="datetimeFigureOut">
              <a:rPr lang="ru-RU" smtClean="0"/>
              <a:pPr/>
              <a:t>17.05.2020</a:t>
            </a:fld>
            <a:endParaRPr lang="ru-RU"/>
          </a:p>
        </p:txBody>
      </p:sp>
      <p:sp>
        <p:nvSpPr>
          <p:cNvPr id="3" name="Нижний колонтитул 2"/>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endParaRPr lang="ru-RU"/>
          </a:p>
        </p:txBody>
      </p:sp>
      <p:sp>
        <p:nvSpPr>
          <p:cNvPr id="7" name="Прямая соединительная линия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Прямая соединительная линия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Прямоугольник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Прямая соединительная линия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Овал 11"/>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Номер слайда 22"/>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F5C99771-92E3-4CA5-8AFA-D47C070548FA}"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769" r:id="rId1"/>
    <p:sldLayoutId id="2147483770" r:id="rId2"/>
    <p:sldLayoutId id="2147483771" r:id="rId3"/>
    <p:sldLayoutId id="2147483772" r:id="rId4"/>
    <p:sldLayoutId id="2147483773" r:id="rId5"/>
    <p:sldLayoutId id="2147483774" r:id="rId6"/>
    <p:sldLayoutId id="2147483775" r:id="rId7"/>
    <p:sldLayoutId id="2147483776" r:id="rId8"/>
    <p:sldLayoutId id="2147483777" r:id="rId9"/>
    <p:sldLayoutId id="2147483778" r:id="rId10"/>
    <p:sldLayoutId id="2147483779" r:id="rId11"/>
  </p:sldLayoutIdLst>
  <p:txStyles>
    <p:titleStyle>
      <a:lvl1pPr algn="l" rtl="0"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7.xml"/><Relationship Id="rId4" Type="http://schemas.openxmlformats.org/officeDocument/2006/relationships/image" Target="../media/image17.jpeg"/></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58204" cy="1654164"/>
          </a:xfrm>
        </p:spPr>
        <p:style>
          <a:lnRef idx="1">
            <a:schemeClr val="accent1"/>
          </a:lnRef>
          <a:fillRef idx="2">
            <a:schemeClr val="accent1"/>
          </a:fillRef>
          <a:effectRef idx="1">
            <a:schemeClr val="accent1"/>
          </a:effectRef>
          <a:fontRef idx="minor">
            <a:schemeClr val="dk1"/>
          </a:fontRef>
        </p:style>
        <p:txBody>
          <a:bodyPr>
            <a:normAutofit/>
          </a:bodyPr>
          <a:lstStyle/>
          <a:p>
            <a:r>
              <a:rPr lang="ru-RU" b="1" dirty="0" err="1" smtClean="0"/>
              <a:t>Приключения.Фантастика</a:t>
            </a:r>
            <a:r>
              <a:rPr lang="ru-RU" b="1" dirty="0" smtClean="0"/>
              <a:t>. Авторские сказки.</a:t>
            </a:r>
            <a:endParaRPr lang="ru-RU" b="1" dirty="0"/>
          </a:p>
        </p:txBody>
      </p:sp>
      <p:pic>
        <p:nvPicPr>
          <p:cNvPr id="10242" name="Picture 2" descr="C:\Documents and Settings\Admin\Рабочий стол\index.jpeg"/>
          <p:cNvPicPr>
            <a:picLocks noGrp="1" noChangeAspect="1" noChangeArrowheads="1"/>
          </p:cNvPicPr>
          <p:nvPr>
            <p:ph sz="quarter" idx="1"/>
          </p:nvPr>
        </p:nvPicPr>
        <p:blipFill>
          <a:blip r:embed="rId2" cstate="print"/>
          <a:stretch>
            <a:fillRect/>
          </a:stretch>
        </p:blipFill>
        <p:spPr bwMode="auto">
          <a:xfrm>
            <a:off x="357159" y="2285992"/>
            <a:ext cx="5081497" cy="4214842"/>
          </a:xfrm>
          <a:prstGeom prst="rect">
            <a:avLst/>
          </a:prstGeom>
          <a:noFill/>
        </p:spPr>
      </p:pic>
      <p:sp>
        <p:nvSpPr>
          <p:cNvPr id="4" name="Прямоугольник 3"/>
          <p:cNvSpPr/>
          <p:nvPr/>
        </p:nvSpPr>
        <p:spPr>
          <a:xfrm>
            <a:off x="5643570" y="2928934"/>
            <a:ext cx="2928958" cy="3970318"/>
          </a:xfrm>
          <a:prstGeom prst="rect">
            <a:avLst/>
          </a:prstGeom>
        </p:spPr>
        <p:txBody>
          <a:bodyPr wrap="square">
            <a:spAutoFit/>
          </a:bodyPr>
          <a:lstStyle/>
          <a:p>
            <a:r>
              <a:rPr lang="ru-RU" sz="2800" dirty="0" smtClean="0"/>
              <a:t>Книга - сказочная лампа, дарящая человеку свет на самых далёких и тёмных дорогах жизни. </a:t>
            </a:r>
            <a:endParaRPr lang="en-US" sz="2800" dirty="0" smtClean="0"/>
          </a:p>
          <a:p>
            <a:r>
              <a:rPr lang="en-US" sz="2800" dirty="0" smtClean="0"/>
              <a:t>              </a:t>
            </a:r>
            <a:r>
              <a:rPr lang="ru-RU" sz="2800" dirty="0" smtClean="0"/>
              <a:t>(А.Упит) </a:t>
            </a:r>
            <a:endParaRPr lang="ru-RU" sz="28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10242"/>
                                        </p:tgtEl>
                                        <p:attrNameLst>
                                          <p:attrName>style.visibility</p:attrName>
                                        </p:attrNameLst>
                                      </p:cBhvr>
                                      <p:to>
                                        <p:strVal val="visible"/>
                                      </p:to>
                                    </p:set>
                                    <p:animEffect transition="in" filter="blinds(horizontal)">
                                      <p:cBhvr>
                                        <p:cTn id="7" dur="500"/>
                                        <p:tgtEl>
                                          <p:spTgt spid="102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71472" y="357166"/>
            <a:ext cx="7824790" cy="1143000"/>
          </a:xfrm>
        </p:spPr>
        <p:style>
          <a:lnRef idx="1">
            <a:schemeClr val="accent2"/>
          </a:lnRef>
          <a:fillRef idx="2">
            <a:schemeClr val="accent2"/>
          </a:fillRef>
          <a:effectRef idx="1">
            <a:schemeClr val="accent2"/>
          </a:effectRef>
          <a:fontRef idx="minor">
            <a:schemeClr val="dk1"/>
          </a:fontRef>
        </p:style>
        <p:txBody>
          <a:bodyPr/>
          <a:lstStyle/>
          <a:p>
            <a:pPr algn="l"/>
            <a:r>
              <a:rPr lang="ru-RU" sz="2000" b="1" dirty="0" smtClean="0"/>
              <a:t>Лаврова, С.</a:t>
            </a:r>
            <a:br>
              <a:rPr lang="ru-RU" sz="2000" b="1" dirty="0" smtClean="0"/>
            </a:br>
            <a:r>
              <a:rPr lang="ru-RU" sz="2000" b="1" dirty="0" smtClean="0"/>
              <a:t>      Замок между мирами.-Екатеринбург:Сократ,2006.-152 </a:t>
            </a:r>
            <a:r>
              <a:rPr lang="ru-RU" sz="2000" b="1" dirty="0" err="1" smtClean="0"/>
              <a:t>с.:ил</a:t>
            </a:r>
            <a:r>
              <a:rPr lang="ru-RU" sz="2000" b="1" dirty="0" smtClean="0"/>
              <a:t>.</a:t>
            </a:r>
            <a:endParaRPr lang="ru-RU" sz="2000" b="1" dirty="0"/>
          </a:p>
        </p:txBody>
      </p:sp>
      <p:sp>
        <p:nvSpPr>
          <p:cNvPr id="3" name="Содержимое 2"/>
          <p:cNvSpPr>
            <a:spLocks noGrp="1"/>
          </p:cNvSpPr>
          <p:nvPr>
            <p:ph sz="quarter" idx="1"/>
          </p:nvPr>
        </p:nvSpPr>
        <p:spPr>
          <a:xfrm>
            <a:off x="0" y="1600200"/>
            <a:ext cx="4929190" cy="4900634"/>
          </a:xfrm>
        </p:spPr>
        <p:txBody>
          <a:bodyPr>
            <a:normAutofit fontScale="25000" lnSpcReduction="20000"/>
          </a:bodyPr>
          <a:lstStyle/>
          <a:p>
            <a:pPr>
              <a:buNone/>
            </a:pPr>
            <a:r>
              <a:rPr lang="ru-RU" sz="7200" dirty="0" smtClean="0"/>
              <a:t>             В книгу детской писательницы Светланы Лавровой вошли две повести - "Замок между мирами" и "Я - прабабушка драконов". </a:t>
            </a:r>
            <a:br>
              <a:rPr lang="ru-RU" sz="7200" dirty="0" smtClean="0"/>
            </a:br>
            <a:r>
              <a:rPr lang="ru-RU" sz="7200" dirty="0" smtClean="0"/>
              <a:t>           Читателя ждет увлекательное путешествие в сказочный мир, в котором одновременно существуют привидения и </a:t>
            </a:r>
            <a:r>
              <a:rPr lang="ru-RU" sz="7200" dirty="0" err="1" smtClean="0"/>
              <a:t>футболисты.Баба-Яга</a:t>
            </a:r>
            <a:r>
              <a:rPr lang="ru-RU" sz="7200" dirty="0" smtClean="0"/>
              <a:t> живет в обычной коммунальной квартире, девочка-пятиклассница дружит с драконами. </a:t>
            </a:r>
            <a:br>
              <a:rPr lang="ru-RU" sz="7200" dirty="0" smtClean="0"/>
            </a:br>
            <a:r>
              <a:rPr lang="ru-RU" sz="7200" dirty="0" smtClean="0"/>
              <a:t>            А самое главное - в любых приключениях героям на выручку неизменно приходят чувство юмора, отвага, терпение и верность дружбе.</a:t>
            </a:r>
          </a:p>
          <a:p>
            <a:pPr>
              <a:buNone/>
            </a:pPr>
            <a:r>
              <a:rPr lang="ru-RU" sz="7200" dirty="0" smtClean="0"/>
              <a:t>              И юному читателю порой достаточно только оглянуться по сторонам, чтобы заметить, что эти качества выручают не только в сказочном измерении.</a:t>
            </a:r>
            <a:r>
              <a:rPr lang="ru-RU" dirty="0" smtClean="0"/>
              <a:t> </a:t>
            </a:r>
            <a:endParaRPr lang="ru-RU" dirty="0"/>
          </a:p>
        </p:txBody>
      </p:sp>
      <p:pic>
        <p:nvPicPr>
          <p:cNvPr id="12290" name="Picture 2" descr="C:\Documents and Settings\Admin\Рабочий стол\1001083252.jpg"/>
          <p:cNvPicPr>
            <a:picLocks noGrp="1" noChangeAspect="1" noChangeArrowheads="1"/>
          </p:cNvPicPr>
          <p:nvPr>
            <p:ph sz="quarter" idx="2"/>
          </p:nvPr>
        </p:nvPicPr>
        <p:blipFill>
          <a:blip r:embed="rId2" cstate="print"/>
          <a:stretch>
            <a:fillRect/>
          </a:stretch>
        </p:blipFill>
        <p:spPr bwMode="auto">
          <a:xfrm>
            <a:off x="5146674" y="1709280"/>
            <a:ext cx="3437492" cy="4434364"/>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12290"/>
                                        </p:tgtEl>
                                        <p:attrNameLst>
                                          <p:attrName>style.visibility</p:attrName>
                                        </p:attrNameLst>
                                      </p:cBhvr>
                                      <p:to>
                                        <p:strVal val="visible"/>
                                      </p:to>
                                    </p:set>
                                    <p:animEffect transition="in" filter="blinds(horizontal)">
                                      <p:cBhvr>
                                        <p:cTn id="7" dur="500"/>
                                        <p:tgtEl>
                                          <p:spTgt spid="1229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57158" y="0"/>
            <a:ext cx="8229600" cy="1357290"/>
          </a:xfrm>
        </p:spPr>
        <p:style>
          <a:lnRef idx="1">
            <a:schemeClr val="accent2"/>
          </a:lnRef>
          <a:fillRef idx="2">
            <a:schemeClr val="accent2"/>
          </a:fillRef>
          <a:effectRef idx="1">
            <a:schemeClr val="accent2"/>
          </a:effectRef>
          <a:fontRef idx="minor">
            <a:schemeClr val="dk1"/>
          </a:fontRef>
        </p:style>
        <p:txBody>
          <a:bodyPr>
            <a:normAutofit/>
          </a:bodyPr>
          <a:lstStyle/>
          <a:p>
            <a:r>
              <a:rPr lang="ru-RU" sz="2000" b="1" dirty="0" smtClean="0"/>
              <a:t>Лаврова, С.</a:t>
            </a:r>
            <a:br>
              <a:rPr lang="ru-RU" sz="2000" b="1" dirty="0" smtClean="0"/>
            </a:br>
            <a:r>
              <a:rPr lang="ru-RU" sz="2000" b="1" dirty="0" smtClean="0"/>
              <a:t>      Семь подводных </a:t>
            </a:r>
            <a:r>
              <a:rPr lang="ru-RU" sz="2000" b="1" dirty="0" err="1" smtClean="0"/>
              <a:t>котов.-Екатеринбург:Сократ</a:t>
            </a:r>
            <a:r>
              <a:rPr lang="ru-RU" sz="2000" b="1" dirty="0" smtClean="0"/>
              <a:t>, 2006.-150 </a:t>
            </a:r>
            <a:r>
              <a:rPr lang="ru-RU" sz="2000" b="1" dirty="0" err="1" smtClean="0"/>
              <a:t>с.:ил</a:t>
            </a:r>
            <a:r>
              <a:rPr lang="ru-RU" sz="2000" b="1" dirty="0" smtClean="0"/>
              <a:t>.</a:t>
            </a:r>
            <a:endParaRPr lang="ru-RU" sz="2000" dirty="0"/>
          </a:p>
        </p:txBody>
      </p:sp>
      <p:sp>
        <p:nvSpPr>
          <p:cNvPr id="3" name="Содержимое 2"/>
          <p:cNvSpPr>
            <a:spLocks noGrp="1"/>
          </p:cNvSpPr>
          <p:nvPr>
            <p:ph sz="quarter" idx="1"/>
          </p:nvPr>
        </p:nvSpPr>
        <p:spPr>
          <a:xfrm>
            <a:off x="214282" y="1600200"/>
            <a:ext cx="4281518" cy="4900634"/>
          </a:xfrm>
        </p:spPr>
        <p:txBody>
          <a:bodyPr>
            <a:normAutofit fontScale="25000" lnSpcReduction="20000"/>
          </a:bodyPr>
          <a:lstStyle/>
          <a:p>
            <a:pPr>
              <a:buNone/>
            </a:pPr>
            <a:r>
              <a:rPr lang="ru-RU" sz="5000" dirty="0" smtClean="0"/>
              <a:t/>
            </a:r>
            <a:br>
              <a:rPr lang="ru-RU" sz="5000" dirty="0" smtClean="0"/>
            </a:br>
            <a:r>
              <a:rPr lang="ru-RU" sz="5000" dirty="0" smtClean="0"/>
              <a:t>	</a:t>
            </a:r>
            <a:r>
              <a:rPr lang="ru-RU" sz="8000" dirty="0" smtClean="0"/>
              <a:t>В книге читатели встретятся с волшебными котами - умными, отважными, хитрыми, обаятельными, находчивыми, словом, очень разными и удивительно похожими на людей.      	</a:t>
            </a:r>
          </a:p>
          <a:p>
            <a:pPr>
              <a:buNone/>
            </a:pPr>
            <a:r>
              <a:rPr lang="ru-RU" sz="8000" dirty="0" smtClean="0"/>
              <a:t>           Приключения котов - цирковых артистов, добирающихся вплавь по Средиземному морю до Лиссабона, чтобы успеть на свое выступление, полны невероятных сюжетных поворотов, непредвиденных развязок, нелегких испытаний и, конечно же, юмора, который неизменно выручает семь подводных котов и их многочисленных друзей. </a:t>
            </a:r>
            <a:endParaRPr lang="ru-RU" sz="8000" dirty="0"/>
          </a:p>
        </p:txBody>
      </p:sp>
      <p:pic>
        <p:nvPicPr>
          <p:cNvPr id="13314" name="Picture 2" descr="C:\Documents and Settings\Admin\Рабочий стол\Svetlana_Lavrova__Sem_podvodnyh_kotov.jpg"/>
          <p:cNvPicPr>
            <a:picLocks noGrp="1" noChangeAspect="1" noChangeArrowheads="1"/>
          </p:cNvPicPr>
          <p:nvPr>
            <p:ph sz="quarter" idx="2"/>
          </p:nvPr>
        </p:nvPicPr>
        <p:blipFill>
          <a:blip r:embed="rId2" cstate="print"/>
          <a:stretch>
            <a:fillRect/>
          </a:stretch>
        </p:blipFill>
        <p:spPr bwMode="auto">
          <a:xfrm>
            <a:off x="4643438" y="1657338"/>
            <a:ext cx="3833826" cy="4722508"/>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13314"/>
                                        </p:tgtEl>
                                        <p:attrNameLst>
                                          <p:attrName>style.visibility</p:attrName>
                                        </p:attrNameLst>
                                      </p:cBhvr>
                                      <p:to>
                                        <p:strVal val="visible"/>
                                      </p:to>
                                    </p:set>
                                    <p:animEffect transition="in" filter="blinds(horizontal)">
                                      <p:cBhvr>
                                        <p:cTn id="7" dur="500"/>
                                        <p:tgtEl>
                                          <p:spTgt spid="133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style>
          <a:lnRef idx="1">
            <a:schemeClr val="accent2"/>
          </a:lnRef>
          <a:fillRef idx="2">
            <a:schemeClr val="accent2"/>
          </a:fillRef>
          <a:effectRef idx="1">
            <a:schemeClr val="accent2"/>
          </a:effectRef>
          <a:fontRef idx="minor">
            <a:schemeClr val="dk1"/>
          </a:fontRef>
        </p:style>
        <p:txBody>
          <a:bodyPr>
            <a:normAutofit/>
          </a:bodyPr>
          <a:lstStyle/>
          <a:p>
            <a:r>
              <a:rPr lang="ru-RU" dirty="0" smtClean="0"/>
              <a:t>Фантастический мир Кира </a:t>
            </a:r>
            <a:r>
              <a:rPr lang="ru-RU" dirty="0" err="1" smtClean="0"/>
              <a:t>Булычева</a:t>
            </a:r>
            <a:endParaRPr lang="ru-RU" dirty="0"/>
          </a:p>
        </p:txBody>
      </p:sp>
      <p:sp>
        <p:nvSpPr>
          <p:cNvPr id="3" name="Содержимое 2"/>
          <p:cNvSpPr>
            <a:spLocks noGrp="1"/>
          </p:cNvSpPr>
          <p:nvPr>
            <p:ph sz="quarter" idx="1"/>
          </p:nvPr>
        </p:nvSpPr>
        <p:spPr>
          <a:xfrm>
            <a:off x="0" y="1600200"/>
            <a:ext cx="4500562" cy="4972072"/>
          </a:xfrm>
        </p:spPr>
        <p:txBody>
          <a:bodyPr>
            <a:normAutofit fontScale="92500"/>
          </a:bodyPr>
          <a:lstStyle/>
          <a:p>
            <a:pPr algn="just">
              <a:buNone/>
            </a:pPr>
            <a:r>
              <a:rPr lang="ru-RU" dirty="0" smtClean="0"/>
              <a:t>		Кир </a:t>
            </a:r>
            <a:r>
              <a:rPr lang="ru-RU" dirty="0" err="1" smtClean="0"/>
              <a:t>Булычёв</a:t>
            </a:r>
            <a:r>
              <a:rPr lang="ru-RU" dirty="0" smtClean="0"/>
              <a:t> —писатель-фантаст, учёный-востоковед, фалерист, сценарист.. </a:t>
            </a:r>
          </a:p>
          <a:p>
            <a:pPr algn="just">
              <a:buNone/>
            </a:pPr>
            <a:r>
              <a:rPr lang="ru-RU" dirty="0" smtClean="0"/>
              <a:t>        Псевдоним скомпонован из имени жены Киры и девичьей фамилии матери писателя, Марии Михайловны </a:t>
            </a:r>
            <a:r>
              <a:rPr lang="ru-RU" dirty="0" err="1" smtClean="0"/>
              <a:t>Булычёвой</a:t>
            </a:r>
            <a:r>
              <a:rPr lang="ru-RU" dirty="0" smtClean="0"/>
              <a:t>. Кир </a:t>
            </a:r>
            <a:r>
              <a:rPr lang="ru-RU" dirty="0" err="1" smtClean="0"/>
              <a:t>Булычев</a:t>
            </a:r>
            <a:r>
              <a:rPr lang="ru-RU" dirty="0" smtClean="0"/>
              <a:t>- автор сказочно-фантастических историй о девочке Алисе Селезневой-жительнице XXI века и ее замечательных друзьях.</a:t>
            </a:r>
            <a:endParaRPr lang="ru-RU" dirty="0"/>
          </a:p>
        </p:txBody>
      </p:sp>
      <p:pic>
        <p:nvPicPr>
          <p:cNvPr id="14338" name="Picture 2" descr="C:\Documents and Settings\Admin\Рабочий стол\kir_bulychev.jpg"/>
          <p:cNvPicPr>
            <a:picLocks noGrp="1" noChangeAspect="1" noChangeArrowheads="1"/>
          </p:cNvPicPr>
          <p:nvPr>
            <p:ph sz="quarter" idx="2"/>
          </p:nvPr>
        </p:nvPicPr>
        <p:blipFill>
          <a:blip r:embed="rId2" cstate="print"/>
          <a:stretch>
            <a:fillRect/>
          </a:stretch>
        </p:blipFill>
        <p:spPr bwMode="auto">
          <a:xfrm>
            <a:off x="4604130" y="2008886"/>
            <a:ext cx="3539770" cy="3777920"/>
          </a:xfrm>
          <a:prstGeom prst="rect">
            <a:avLst/>
          </a:prstGeom>
          <a:noFill/>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style>
          <a:lnRef idx="1">
            <a:schemeClr val="accent2"/>
          </a:lnRef>
          <a:fillRef idx="2">
            <a:schemeClr val="accent2"/>
          </a:fillRef>
          <a:effectRef idx="1">
            <a:schemeClr val="accent2"/>
          </a:effectRef>
          <a:fontRef idx="minor">
            <a:schemeClr val="dk1"/>
          </a:fontRef>
        </p:style>
        <p:txBody>
          <a:bodyPr>
            <a:normAutofit/>
          </a:bodyPr>
          <a:lstStyle/>
          <a:p>
            <a:pPr algn="l"/>
            <a:r>
              <a:rPr lang="ru-RU" sz="2000" b="1" dirty="0" err="1" smtClean="0"/>
              <a:t>Булычев</a:t>
            </a:r>
            <a:r>
              <a:rPr lang="ru-RU" sz="2000" b="1" dirty="0" smtClean="0"/>
              <a:t>, К.</a:t>
            </a:r>
            <a:br>
              <a:rPr lang="ru-RU" sz="2000" b="1" dirty="0" smtClean="0"/>
            </a:br>
            <a:r>
              <a:rPr lang="ru-RU" sz="2000" b="1" dirty="0" smtClean="0"/>
              <a:t>      Древние </a:t>
            </a:r>
            <a:r>
              <a:rPr lang="ru-RU" sz="2000" b="1" dirty="0" err="1" smtClean="0"/>
              <a:t>тайны:Фантастическая</a:t>
            </a:r>
            <a:r>
              <a:rPr lang="ru-RU" sz="2000" b="1" dirty="0" smtClean="0"/>
              <a:t> </a:t>
            </a:r>
            <a:r>
              <a:rPr lang="ru-RU" sz="2000" b="1" dirty="0" err="1" smtClean="0"/>
              <a:t>повесть.-М.:Армада;Армада-Пресс</a:t>
            </a:r>
            <a:r>
              <a:rPr lang="ru-RU" sz="2000" b="1" dirty="0" smtClean="0"/>
              <a:t>, 1999.-(Алиса и ее друзья).</a:t>
            </a:r>
            <a:endParaRPr lang="ru-RU" sz="2000" b="1" dirty="0"/>
          </a:p>
        </p:txBody>
      </p:sp>
      <p:pic>
        <p:nvPicPr>
          <p:cNvPr id="15362" name="Picture 2" descr="C:\Documents and Settings\Admin\Рабочий стол\1632.jpg"/>
          <p:cNvPicPr>
            <a:picLocks noGrp="1" noChangeAspect="1" noChangeArrowheads="1"/>
          </p:cNvPicPr>
          <p:nvPr>
            <p:ph sz="quarter" idx="1"/>
          </p:nvPr>
        </p:nvPicPr>
        <p:blipFill>
          <a:blip r:embed="rId2" cstate="print"/>
          <a:stretch>
            <a:fillRect/>
          </a:stretch>
        </p:blipFill>
        <p:spPr bwMode="auto">
          <a:xfrm>
            <a:off x="177357" y="1928802"/>
            <a:ext cx="3061144" cy="4698855"/>
          </a:xfrm>
          <a:prstGeom prst="rect">
            <a:avLst/>
          </a:prstGeom>
          <a:noFill/>
        </p:spPr>
      </p:pic>
      <p:sp>
        <p:nvSpPr>
          <p:cNvPr id="4" name="Содержимое 3"/>
          <p:cNvSpPr>
            <a:spLocks noGrp="1"/>
          </p:cNvSpPr>
          <p:nvPr>
            <p:ph sz="quarter" idx="2"/>
          </p:nvPr>
        </p:nvSpPr>
        <p:spPr>
          <a:xfrm>
            <a:off x="3286116" y="1857364"/>
            <a:ext cx="5643602" cy="5000635"/>
          </a:xfrm>
        </p:spPr>
        <p:txBody>
          <a:bodyPr>
            <a:noAutofit/>
          </a:bodyPr>
          <a:lstStyle/>
          <a:p>
            <a:pPr>
              <a:buNone/>
            </a:pPr>
            <a:r>
              <a:rPr lang="ru-RU" sz="2000" dirty="0" smtClean="0"/>
              <a:t>          Класс, в котором учатся Алиса и ее друзья, начинает историческую практику. Каждый из практикантов избирает для себя тайну прошлого. Он должен разгадать ее и снять об этом фильм. Аркаша Сапожков решает отправиться в мезозойскую эру и понять, почему вымерли динозавры.</a:t>
            </a:r>
          </a:p>
          <a:p>
            <a:pPr>
              <a:buNone/>
            </a:pPr>
            <a:r>
              <a:rPr lang="ru-RU" sz="2000" dirty="0" smtClean="0"/>
              <a:t>           Т </a:t>
            </a:r>
            <a:r>
              <a:rPr lang="ru-RU" sz="2000" dirty="0" err="1" smtClean="0"/>
              <a:t>ам</a:t>
            </a:r>
            <a:r>
              <a:rPr lang="ru-RU" sz="2000" dirty="0" smtClean="0"/>
              <a:t>, за много миллионов лет до наших дней, Аркаша неожиданно видит космическое сражение, в котором взрывается один из </a:t>
            </a:r>
            <a:r>
              <a:rPr lang="ru-RU" sz="2000" dirty="0" err="1" smtClean="0"/>
              <a:t>кораблей.Тайна</a:t>
            </a:r>
            <a:r>
              <a:rPr lang="ru-RU" sz="2000" dirty="0" smtClean="0"/>
              <a:t> гибели динозавров оказывается связанной с этим кораблем.</a:t>
            </a:r>
            <a:endParaRPr lang="ru-RU" sz="20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15362"/>
                                        </p:tgtEl>
                                        <p:attrNameLst>
                                          <p:attrName>style.visibility</p:attrName>
                                        </p:attrNameLst>
                                      </p:cBhvr>
                                      <p:to>
                                        <p:strVal val="visible"/>
                                      </p:to>
                                    </p:set>
                                    <p:animEffect transition="in" filter="blinds(horizontal)">
                                      <p:cBhvr>
                                        <p:cTn id="7" dur="500"/>
                                        <p:tgtEl>
                                          <p:spTgt spid="1536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6" name="Picture 2" descr="C:\Documents and Settings\Admin\Рабочий стол\19539.jpg"/>
          <p:cNvPicPr>
            <a:picLocks noChangeAspect="1" noChangeArrowheads="1"/>
          </p:cNvPicPr>
          <p:nvPr/>
        </p:nvPicPr>
        <p:blipFill>
          <a:blip r:embed="rId2" cstate="print"/>
          <a:srcRect/>
          <a:stretch>
            <a:fillRect/>
          </a:stretch>
        </p:blipFill>
        <p:spPr bwMode="auto">
          <a:xfrm>
            <a:off x="2571736" y="214290"/>
            <a:ext cx="3686388" cy="5020381"/>
          </a:xfrm>
          <a:prstGeom prst="rect">
            <a:avLst/>
          </a:prstGeom>
          <a:noFill/>
        </p:spPr>
      </p:pic>
      <p:pic>
        <p:nvPicPr>
          <p:cNvPr id="16387" name="Picture 3" descr="C:\Documents and Settings\Admin\Рабочий стол\index.jpeg"/>
          <p:cNvPicPr>
            <a:picLocks noChangeAspect="1" noChangeArrowheads="1"/>
          </p:cNvPicPr>
          <p:nvPr/>
        </p:nvPicPr>
        <p:blipFill>
          <a:blip r:embed="rId3" cstate="print"/>
          <a:srcRect/>
          <a:stretch>
            <a:fillRect/>
          </a:stretch>
        </p:blipFill>
        <p:spPr bwMode="auto">
          <a:xfrm rot="20542656">
            <a:off x="550879" y="2831949"/>
            <a:ext cx="2272808" cy="3281367"/>
          </a:xfrm>
          <a:prstGeom prst="rect">
            <a:avLst/>
          </a:prstGeom>
          <a:noFill/>
        </p:spPr>
      </p:pic>
      <p:pic>
        <p:nvPicPr>
          <p:cNvPr id="16388" name="Picture 4" descr="C:\Documents and Settings\Admin\Рабочий стол\index.jpeg"/>
          <p:cNvPicPr>
            <a:picLocks noChangeAspect="1" noChangeArrowheads="1"/>
          </p:cNvPicPr>
          <p:nvPr/>
        </p:nvPicPr>
        <p:blipFill>
          <a:blip r:embed="rId4" cstate="print"/>
          <a:srcRect/>
          <a:stretch>
            <a:fillRect/>
          </a:stretch>
        </p:blipFill>
        <p:spPr bwMode="auto">
          <a:xfrm rot="594152">
            <a:off x="5875594" y="2834747"/>
            <a:ext cx="2466925" cy="3549967"/>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6387"/>
                                        </p:tgtEl>
                                        <p:attrNameLst>
                                          <p:attrName>style.visibility</p:attrName>
                                        </p:attrNameLst>
                                      </p:cBhvr>
                                      <p:to>
                                        <p:strVal val="visible"/>
                                      </p:to>
                                    </p:set>
                                    <p:anim calcmode="lin" valueType="num">
                                      <p:cBhvr additive="base">
                                        <p:cTn id="7" dur="500" fill="hold"/>
                                        <p:tgtEl>
                                          <p:spTgt spid="16387"/>
                                        </p:tgtEl>
                                        <p:attrNameLst>
                                          <p:attrName>ppt_x</p:attrName>
                                        </p:attrNameLst>
                                      </p:cBhvr>
                                      <p:tavLst>
                                        <p:tav tm="0">
                                          <p:val>
                                            <p:strVal val="#ppt_x"/>
                                          </p:val>
                                        </p:tav>
                                        <p:tav tm="100000">
                                          <p:val>
                                            <p:strVal val="#ppt_x"/>
                                          </p:val>
                                        </p:tav>
                                      </p:tavLst>
                                    </p:anim>
                                    <p:anim calcmode="lin" valueType="num">
                                      <p:cBhvr additive="base">
                                        <p:cTn id="8" dur="500" fill="hold"/>
                                        <p:tgtEl>
                                          <p:spTgt spid="16387"/>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16386"/>
                                        </p:tgtEl>
                                        <p:attrNameLst>
                                          <p:attrName>style.visibility</p:attrName>
                                        </p:attrNameLst>
                                      </p:cBhvr>
                                      <p:to>
                                        <p:strVal val="visible"/>
                                      </p:to>
                                    </p:set>
                                    <p:anim calcmode="lin" valueType="num">
                                      <p:cBhvr additive="base">
                                        <p:cTn id="13" dur="500" fill="hold"/>
                                        <p:tgtEl>
                                          <p:spTgt spid="16386"/>
                                        </p:tgtEl>
                                        <p:attrNameLst>
                                          <p:attrName>ppt_x</p:attrName>
                                        </p:attrNameLst>
                                      </p:cBhvr>
                                      <p:tavLst>
                                        <p:tav tm="0">
                                          <p:val>
                                            <p:strVal val="#ppt_x"/>
                                          </p:val>
                                        </p:tav>
                                        <p:tav tm="100000">
                                          <p:val>
                                            <p:strVal val="#ppt_x"/>
                                          </p:val>
                                        </p:tav>
                                      </p:tavLst>
                                    </p:anim>
                                    <p:anim calcmode="lin" valueType="num">
                                      <p:cBhvr additive="base">
                                        <p:cTn id="14" dur="500" fill="hold"/>
                                        <p:tgtEl>
                                          <p:spTgt spid="16386"/>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16388"/>
                                        </p:tgtEl>
                                        <p:attrNameLst>
                                          <p:attrName>style.visibility</p:attrName>
                                        </p:attrNameLst>
                                      </p:cBhvr>
                                      <p:to>
                                        <p:strVal val="visible"/>
                                      </p:to>
                                    </p:set>
                                    <p:anim calcmode="lin" valueType="num">
                                      <p:cBhvr additive="base">
                                        <p:cTn id="19" dur="500" fill="hold"/>
                                        <p:tgtEl>
                                          <p:spTgt spid="16388"/>
                                        </p:tgtEl>
                                        <p:attrNameLst>
                                          <p:attrName>ppt_x</p:attrName>
                                        </p:attrNameLst>
                                      </p:cBhvr>
                                      <p:tavLst>
                                        <p:tav tm="0">
                                          <p:val>
                                            <p:strVal val="#ppt_x"/>
                                          </p:val>
                                        </p:tav>
                                        <p:tav tm="100000">
                                          <p:val>
                                            <p:strVal val="#ppt_x"/>
                                          </p:val>
                                        </p:tav>
                                      </p:tavLst>
                                    </p:anim>
                                    <p:anim calcmode="lin" valueType="num">
                                      <p:cBhvr additive="base">
                                        <p:cTn id="20" dur="500" fill="hold"/>
                                        <p:tgtEl>
                                          <p:spTgt spid="1638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7972452" cy="1143000"/>
          </a:xfrm>
        </p:spPr>
        <p:style>
          <a:lnRef idx="1">
            <a:schemeClr val="accent2"/>
          </a:lnRef>
          <a:fillRef idx="2">
            <a:schemeClr val="accent2"/>
          </a:fillRef>
          <a:effectRef idx="1">
            <a:schemeClr val="accent2"/>
          </a:effectRef>
          <a:fontRef idx="minor">
            <a:schemeClr val="dk1"/>
          </a:fontRef>
        </p:style>
        <p:txBody>
          <a:bodyPr>
            <a:normAutofit/>
          </a:bodyPr>
          <a:lstStyle/>
          <a:p>
            <a:pPr algn="l"/>
            <a:r>
              <a:rPr lang="ru-RU" sz="2000" b="1" dirty="0" smtClean="0"/>
              <a:t>Сент-Экзюпери, А.</a:t>
            </a:r>
            <a:br>
              <a:rPr lang="ru-RU" sz="2000" b="1" dirty="0" smtClean="0"/>
            </a:br>
            <a:r>
              <a:rPr lang="ru-RU" sz="2000" b="1" dirty="0" smtClean="0"/>
              <a:t>     Маленький принц/Сент-Экзюпери А. Избранное/Пер. с фр. – Челябинск,1980.</a:t>
            </a:r>
            <a:endParaRPr lang="ru-RU" sz="2000" dirty="0"/>
          </a:p>
        </p:txBody>
      </p:sp>
      <p:sp>
        <p:nvSpPr>
          <p:cNvPr id="3" name="Содержимое 2"/>
          <p:cNvSpPr>
            <a:spLocks noGrp="1"/>
          </p:cNvSpPr>
          <p:nvPr>
            <p:ph sz="quarter" idx="1"/>
          </p:nvPr>
        </p:nvSpPr>
        <p:spPr>
          <a:xfrm>
            <a:off x="0" y="1600200"/>
            <a:ext cx="4495800" cy="5257800"/>
          </a:xfrm>
        </p:spPr>
        <p:txBody>
          <a:bodyPr>
            <a:normAutofit fontScale="32500" lnSpcReduction="20000"/>
          </a:bodyPr>
          <a:lstStyle/>
          <a:p>
            <a:pPr>
              <a:buNone/>
            </a:pPr>
            <a:r>
              <a:rPr lang="ru-RU" b="1" dirty="0"/>
              <a:t/>
            </a:r>
            <a:br>
              <a:rPr lang="ru-RU" b="1" dirty="0"/>
            </a:br>
            <a:endParaRPr lang="ru-RU" dirty="0"/>
          </a:p>
          <a:p>
            <a:pPr>
              <a:buNone/>
            </a:pPr>
            <a:r>
              <a:rPr lang="ru-RU" sz="6000" dirty="0" smtClean="0"/>
              <a:t>         </a:t>
            </a:r>
            <a:r>
              <a:rPr lang="ru-RU" sz="7400" dirty="0" smtClean="0"/>
              <a:t>Герой сказки - пилот самолета - рассказывает о событиях, которые случились с ним во время одного из полетов. В моторе самолета произошли неполадки, и пилот вынужден был совершить посадку в песках Сахары, далеко от цивилизации. На рассвете его разбудил маленький мальчик. Откуда он взялся? Кто он?</a:t>
            </a:r>
          </a:p>
          <a:p>
            <a:pPr>
              <a:buNone/>
            </a:pPr>
            <a:r>
              <a:rPr lang="ru-RU" sz="7400" dirty="0" smtClean="0"/>
              <a:t> </a:t>
            </a:r>
          </a:p>
          <a:p>
            <a:pPr>
              <a:buNone/>
            </a:pPr>
            <a:r>
              <a:rPr lang="ru-RU" sz="4400" dirty="0"/>
              <a:t> </a:t>
            </a:r>
          </a:p>
          <a:p>
            <a:endParaRPr lang="ru-RU" b="1" dirty="0"/>
          </a:p>
        </p:txBody>
      </p:sp>
      <p:pic>
        <p:nvPicPr>
          <p:cNvPr id="1026" name="Picture 2" descr="C:\Documents and Settings\Admin\Рабочий стол\Antuan_de_SentEkzyuperi__Malenkij_prints._Planeta_lyudej.jpg"/>
          <p:cNvPicPr>
            <a:picLocks noGrp="1" noChangeAspect="1" noChangeArrowheads="1"/>
          </p:cNvPicPr>
          <p:nvPr>
            <p:ph sz="quarter" idx="2"/>
          </p:nvPr>
        </p:nvPicPr>
        <p:blipFill>
          <a:blip r:embed="rId2" cstate="print"/>
          <a:srcRect/>
          <a:stretch>
            <a:fillRect/>
          </a:stretch>
        </p:blipFill>
        <p:spPr bwMode="auto">
          <a:xfrm>
            <a:off x="5030660" y="1714488"/>
            <a:ext cx="2970363" cy="466347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1026"/>
                                        </p:tgtEl>
                                        <p:attrNameLst>
                                          <p:attrName>style.visibility</p:attrName>
                                        </p:attrNameLst>
                                      </p:cBhvr>
                                      <p:to>
                                        <p:strVal val="visible"/>
                                      </p:to>
                                    </p:set>
                                    <p:animEffect transition="in" filter="blinds(horizontal)">
                                      <p:cBhvr>
                                        <p:cTn id="7" dur="500"/>
                                        <p:tgtEl>
                                          <p:spTgt spid="10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style>
          <a:lnRef idx="1">
            <a:schemeClr val="accent2"/>
          </a:lnRef>
          <a:fillRef idx="2">
            <a:schemeClr val="accent2"/>
          </a:fillRef>
          <a:effectRef idx="1">
            <a:schemeClr val="accent2"/>
          </a:effectRef>
          <a:fontRef idx="minor">
            <a:schemeClr val="dk1"/>
          </a:fontRef>
        </p:style>
        <p:txBody>
          <a:bodyPr>
            <a:normAutofit/>
          </a:bodyPr>
          <a:lstStyle/>
          <a:p>
            <a:pPr algn="l"/>
            <a:r>
              <a:rPr lang="ru-RU" sz="2000" b="1" dirty="0" smtClean="0"/>
              <a:t>Томин, Ю.</a:t>
            </a:r>
            <a:br>
              <a:rPr lang="ru-RU" sz="2000" b="1" dirty="0" smtClean="0"/>
            </a:br>
            <a:r>
              <a:rPr lang="ru-RU" sz="2000" b="1" dirty="0" smtClean="0"/>
              <a:t>    Шел по городу волшебник: Повесть, в которой случаются чудеса.-М.:Наследие,1992.-221 с.</a:t>
            </a:r>
            <a:endParaRPr lang="ru-RU" sz="2000" b="1" dirty="0"/>
          </a:p>
        </p:txBody>
      </p:sp>
      <p:sp>
        <p:nvSpPr>
          <p:cNvPr id="3" name="Содержимое 2"/>
          <p:cNvSpPr>
            <a:spLocks noGrp="1"/>
          </p:cNvSpPr>
          <p:nvPr>
            <p:ph sz="quarter" idx="1"/>
          </p:nvPr>
        </p:nvSpPr>
        <p:spPr>
          <a:xfrm>
            <a:off x="457200" y="2071678"/>
            <a:ext cx="4038600" cy="4054485"/>
          </a:xfrm>
        </p:spPr>
        <p:txBody>
          <a:bodyPr>
            <a:normAutofit/>
          </a:bodyPr>
          <a:lstStyle/>
          <a:p>
            <a:pPr>
              <a:buNone/>
            </a:pPr>
            <a:r>
              <a:rPr lang="ru-RU" sz="1800" dirty="0" smtClean="0"/>
              <a:t>	     </a:t>
            </a:r>
            <a:r>
              <a:rPr lang="ru-RU" sz="2400" dirty="0" smtClean="0"/>
              <a:t>Увлекательная фантастическая повесть рассказывает о невероятных событиях в жизни мальчика, получившего возможность исполнять свои желания с помощью волшебника.</a:t>
            </a:r>
          </a:p>
          <a:p>
            <a:endParaRPr lang="ru-RU" dirty="0"/>
          </a:p>
        </p:txBody>
      </p:sp>
      <p:pic>
        <p:nvPicPr>
          <p:cNvPr id="6146" name="Picture 2" descr="C:\Documents and Settings\Admin\Рабочий стол\88924.jpeg"/>
          <p:cNvPicPr>
            <a:picLocks noGrp="1" noChangeAspect="1" noChangeArrowheads="1"/>
          </p:cNvPicPr>
          <p:nvPr>
            <p:ph sz="quarter" idx="2"/>
          </p:nvPr>
        </p:nvPicPr>
        <p:blipFill>
          <a:blip r:embed="rId2" cstate="print"/>
          <a:stretch>
            <a:fillRect/>
          </a:stretch>
        </p:blipFill>
        <p:spPr bwMode="auto">
          <a:xfrm>
            <a:off x="5174064" y="1692407"/>
            <a:ext cx="2898398" cy="4535995"/>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6146"/>
                                        </p:tgtEl>
                                        <p:attrNameLst>
                                          <p:attrName>style.visibility</p:attrName>
                                        </p:attrNameLst>
                                      </p:cBhvr>
                                      <p:to>
                                        <p:strVal val="visible"/>
                                      </p:to>
                                    </p:set>
                                    <p:animEffect transition="in" filter="blinds(horizontal)">
                                      <p:cBhvr>
                                        <p:cTn id="7" dur="500"/>
                                        <p:tgtEl>
                                          <p:spTgt spid="61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style>
          <a:lnRef idx="1">
            <a:schemeClr val="accent2"/>
          </a:lnRef>
          <a:fillRef idx="2">
            <a:schemeClr val="accent2"/>
          </a:fillRef>
          <a:effectRef idx="1">
            <a:schemeClr val="accent2"/>
          </a:effectRef>
          <a:fontRef idx="minor">
            <a:schemeClr val="dk1"/>
          </a:fontRef>
        </p:style>
        <p:txBody>
          <a:bodyPr>
            <a:normAutofit/>
          </a:bodyPr>
          <a:lstStyle/>
          <a:p>
            <a:pPr algn="l"/>
            <a:r>
              <a:rPr lang="ru-RU" sz="2000" b="1" dirty="0" smtClean="0"/>
              <a:t>Некрасов, А.С.</a:t>
            </a:r>
            <a:br>
              <a:rPr lang="ru-RU" sz="2000" b="1" dirty="0" smtClean="0"/>
            </a:br>
            <a:r>
              <a:rPr lang="ru-RU" sz="2000" b="1" dirty="0" smtClean="0"/>
              <a:t>      Приключения капитана Врунгеля:Повесть.-М.:Дет.лит.,1988.-350 </a:t>
            </a:r>
            <a:r>
              <a:rPr lang="ru-RU" sz="2000" b="1" dirty="0" err="1" smtClean="0"/>
              <a:t>с.:ил</a:t>
            </a:r>
            <a:r>
              <a:rPr lang="ru-RU" sz="2000" b="1" dirty="0" smtClean="0"/>
              <a:t>.-(Школьная библиотека).</a:t>
            </a:r>
            <a:endParaRPr lang="ru-RU" sz="2000" b="1" dirty="0"/>
          </a:p>
        </p:txBody>
      </p:sp>
      <p:sp>
        <p:nvSpPr>
          <p:cNvPr id="3" name="Содержимое 2"/>
          <p:cNvSpPr>
            <a:spLocks noGrp="1"/>
          </p:cNvSpPr>
          <p:nvPr>
            <p:ph sz="quarter" idx="1"/>
          </p:nvPr>
        </p:nvSpPr>
        <p:spPr>
          <a:xfrm>
            <a:off x="214282" y="1600200"/>
            <a:ext cx="5286412" cy="5257800"/>
          </a:xfrm>
        </p:spPr>
        <p:txBody>
          <a:bodyPr>
            <a:normAutofit fontScale="25000" lnSpcReduction="20000"/>
          </a:bodyPr>
          <a:lstStyle/>
          <a:p>
            <a:pPr>
              <a:buNone/>
            </a:pPr>
            <a:r>
              <a:rPr lang="ru-RU" sz="3400" dirty="0" smtClean="0"/>
              <a:t>                    </a:t>
            </a:r>
            <a:r>
              <a:rPr lang="ru-RU" sz="7200" dirty="0" smtClean="0"/>
              <a:t>Старый морской волк Христофор </a:t>
            </a:r>
            <a:r>
              <a:rPr lang="ru-RU" sz="7200" dirty="0" err="1" smtClean="0"/>
              <a:t>Бонифатьевич</a:t>
            </a:r>
            <a:r>
              <a:rPr lang="ru-RU" sz="7200" dirty="0" smtClean="0"/>
              <a:t> </a:t>
            </a:r>
            <a:r>
              <a:rPr lang="ru-RU" sz="7200" dirty="0" err="1" smtClean="0"/>
              <a:t>Врунгель</a:t>
            </a:r>
            <a:r>
              <a:rPr lang="ru-RU" sz="7200" dirty="0" smtClean="0"/>
              <a:t> решил однажды тряхнуть стариной и отправиться в кругосветное путешествие на яхте «Победа». Взяв в экипаж старшего помощника Лома, </a:t>
            </a:r>
            <a:r>
              <a:rPr lang="ru-RU" sz="7200" dirty="0" err="1" smtClean="0"/>
              <a:t>Врунгель</a:t>
            </a:r>
            <a:r>
              <a:rPr lang="ru-RU" sz="7200" dirty="0" smtClean="0"/>
              <a:t> вышел в море. </a:t>
            </a:r>
          </a:p>
          <a:p>
            <a:pPr>
              <a:buNone/>
            </a:pPr>
            <a:r>
              <a:rPr lang="ru-RU" sz="7200" dirty="0" smtClean="0"/>
              <a:t>          Уже через пару минут после отплытия яхта поменяла имя на «Беда», потеряв две буквы названия. И это было только началом невероятных приключений </a:t>
            </a:r>
            <a:r>
              <a:rPr lang="ru-RU" sz="7200" dirty="0" err="1" smtClean="0"/>
              <a:t>Врунгеля</a:t>
            </a:r>
            <a:r>
              <a:rPr lang="ru-RU" sz="7200" dirty="0" smtClean="0"/>
              <a:t>, Лома и их нового спутника, матроса Фукса.      Мюнхгаузену такое и не снилось — пасти селёдок, лечить кита от простуды, изображать гавайцев, летать на воздушном змее и драться с питоном при помощи огнетушителя! По море и по суше, через экватор, джунгли и льды, через чванливую капиталистическую Европу, жаркую Африку и пёструю Америку, придётся им пройти, чтобы завершить своё великое путешествие.</a:t>
            </a:r>
          </a:p>
          <a:p>
            <a:pPr>
              <a:buNone/>
            </a:pPr>
            <a:r>
              <a:rPr lang="ru-RU" sz="7200" dirty="0" smtClean="0"/>
              <a:t>.</a:t>
            </a:r>
          </a:p>
          <a:p>
            <a:endParaRPr lang="ru-RU" dirty="0"/>
          </a:p>
        </p:txBody>
      </p:sp>
      <p:pic>
        <p:nvPicPr>
          <p:cNvPr id="7170" name="Picture 2" descr="C:\Documents and Settings\Admin\Рабочий стол\62809.jpeg"/>
          <p:cNvPicPr>
            <a:picLocks noGrp="1" noChangeAspect="1" noChangeArrowheads="1"/>
          </p:cNvPicPr>
          <p:nvPr>
            <p:ph sz="quarter" idx="2"/>
          </p:nvPr>
        </p:nvPicPr>
        <p:blipFill>
          <a:blip r:embed="rId2" cstate="print"/>
          <a:stretch>
            <a:fillRect/>
          </a:stretch>
        </p:blipFill>
        <p:spPr bwMode="auto">
          <a:xfrm>
            <a:off x="5756398" y="2000240"/>
            <a:ext cx="2530377" cy="3909432"/>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7170"/>
                                        </p:tgtEl>
                                        <p:attrNameLst>
                                          <p:attrName>style.visibility</p:attrName>
                                        </p:attrNameLst>
                                      </p:cBhvr>
                                      <p:to>
                                        <p:strVal val="visible"/>
                                      </p:to>
                                    </p:set>
                                    <p:animEffect transition="in" filter="blinds(horizontal)">
                                      <p:cBhvr>
                                        <p:cTn id="7" dur="500"/>
                                        <p:tgtEl>
                                          <p:spTgt spid="717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style>
          <a:lnRef idx="1">
            <a:schemeClr val="accent2"/>
          </a:lnRef>
          <a:fillRef idx="2">
            <a:schemeClr val="accent2"/>
          </a:fillRef>
          <a:effectRef idx="1">
            <a:schemeClr val="accent2"/>
          </a:effectRef>
          <a:fontRef idx="minor">
            <a:schemeClr val="dk1"/>
          </a:fontRef>
        </p:style>
        <p:txBody>
          <a:bodyPr>
            <a:normAutofit/>
          </a:bodyPr>
          <a:lstStyle/>
          <a:p>
            <a:pPr algn="l"/>
            <a:r>
              <a:rPr lang="ru-RU" sz="2000" dirty="0" err="1" smtClean="0"/>
              <a:t>Распэ</a:t>
            </a:r>
            <a:r>
              <a:rPr lang="ru-RU" sz="2000" dirty="0" smtClean="0"/>
              <a:t>, Э.</a:t>
            </a:r>
            <a:br>
              <a:rPr lang="ru-RU" sz="2000" dirty="0" smtClean="0"/>
            </a:br>
            <a:r>
              <a:rPr lang="ru-RU" sz="2000" dirty="0" smtClean="0"/>
              <a:t>     Приключения барона </a:t>
            </a:r>
            <a:r>
              <a:rPr lang="ru-RU" sz="2000" dirty="0" err="1" smtClean="0"/>
              <a:t>Мюнхгаузена.-Пермь:Пермское</a:t>
            </a:r>
            <a:r>
              <a:rPr lang="ru-RU" sz="2000" dirty="0" smtClean="0"/>
              <a:t> книжное издательство, 1976.-72 </a:t>
            </a:r>
            <a:r>
              <a:rPr lang="ru-RU" sz="2000" dirty="0" err="1" smtClean="0"/>
              <a:t>с.:ил</a:t>
            </a:r>
            <a:r>
              <a:rPr lang="ru-RU" sz="2000" dirty="0" smtClean="0"/>
              <a:t>.</a:t>
            </a:r>
            <a:endParaRPr lang="ru-RU" sz="2000" dirty="0"/>
          </a:p>
        </p:txBody>
      </p:sp>
      <p:sp>
        <p:nvSpPr>
          <p:cNvPr id="3" name="Содержимое 2"/>
          <p:cNvSpPr>
            <a:spLocks noGrp="1"/>
          </p:cNvSpPr>
          <p:nvPr>
            <p:ph sz="quarter" idx="1"/>
          </p:nvPr>
        </p:nvSpPr>
        <p:spPr>
          <a:xfrm>
            <a:off x="0" y="1600200"/>
            <a:ext cx="5143504" cy="5043510"/>
          </a:xfrm>
        </p:spPr>
        <p:txBody>
          <a:bodyPr>
            <a:noAutofit/>
          </a:bodyPr>
          <a:lstStyle/>
          <a:p>
            <a:r>
              <a:rPr lang="ru-RU" sz="1800" dirty="0" smtClean="0"/>
              <a:t>       Невероятные приключения Мюнхгаузена - "самого правдивого человека на земле" - описаны в книге  Э. </a:t>
            </a:r>
            <a:r>
              <a:rPr lang="ru-RU" sz="1800" dirty="0" err="1" smtClean="0"/>
              <a:t>Распе</a:t>
            </a:r>
            <a:r>
              <a:rPr lang="ru-RU" sz="1800" dirty="0" smtClean="0"/>
              <a:t> . Барон обожает приключения. Кто самый лучший охотник на </a:t>
            </a:r>
            <a:r>
              <a:rPr lang="ru-RU" sz="1800" dirty="0" err="1" smtClean="0"/>
              <a:t>свете?Конечно,Мюнхгаузен</a:t>
            </a:r>
            <a:r>
              <a:rPr lang="ru-RU" sz="1800" dirty="0" smtClean="0"/>
              <a:t>.</a:t>
            </a:r>
          </a:p>
          <a:p>
            <a:r>
              <a:rPr lang="ru-RU" sz="1800" dirty="0" smtClean="0"/>
              <a:t>    Одним выстрелом он убил сразу десять уток. Зарядил ружье шомполом и проткнул с ходу семь куропаток. Решительность, смелость и находчивость помогли ему победить крокодила и льва, поймать бешеного дикого кабана и большую свинью. И везде остроумный выдумщик и фантазер совершал свои необыкновенные подвиги. Хотя все истории, случившиеся с Мюнхгаузеном плод его воображения, но читать их безумно интересно.</a:t>
            </a:r>
            <a:endParaRPr lang="ru-RU" sz="1800" dirty="0"/>
          </a:p>
        </p:txBody>
      </p:sp>
      <p:pic>
        <p:nvPicPr>
          <p:cNvPr id="2050" name="Picture 2" descr="C:\Documents and Settings\Admin\Рабочий стол\index.jpeg"/>
          <p:cNvPicPr>
            <a:picLocks noGrp="1" noChangeAspect="1" noChangeArrowheads="1"/>
          </p:cNvPicPr>
          <p:nvPr>
            <p:ph sz="quarter" idx="2"/>
          </p:nvPr>
        </p:nvPicPr>
        <p:blipFill>
          <a:blip r:embed="rId2" cstate="print"/>
          <a:srcRect/>
          <a:stretch>
            <a:fillRect/>
          </a:stretch>
        </p:blipFill>
        <p:spPr bwMode="auto">
          <a:xfrm>
            <a:off x="5357818" y="1494734"/>
            <a:ext cx="3357586" cy="50061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2050"/>
                                        </p:tgtEl>
                                        <p:attrNameLst>
                                          <p:attrName>style.visibility</p:attrName>
                                        </p:attrNameLst>
                                      </p:cBhvr>
                                      <p:to>
                                        <p:strVal val="visible"/>
                                      </p:to>
                                    </p:set>
                                    <p:animEffect transition="in" filter="blinds(horizontal)">
                                      <p:cBhvr>
                                        <p:cTn id="7" dur="500"/>
                                        <p:tgtEl>
                                          <p:spTgt spid="20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71472" y="214290"/>
            <a:ext cx="7929618" cy="1143000"/>
          </a:xfrm>
        </p:spPr>
        <p:style>
          <a:lnRef idx="1">
            <a:schemeClr val="accent2"/>
          </a:lnRef>
          <a:fillRef idx="2">
            <a:schemeClr val="accent2"/>
          </a:fillRef>
          <a:effectRef idx="1">
            <a:schemeClr val="accent2"/>
          </a:effectRef>
          <a:fontRef idx="minor">
            <a:schemeClr val="dk1"/>
          </a:fontRef>
        </p:style>
        <p:txBody>
          <a:bodyPr>
            <a:normAutofit/>
          </a:bodyPr>
          <a:lstStyle/>
          <a:p>
            <a:pPr algn="l"/>
            <a:r>
              <a:rPr lang="ru-RU" sz="2000" b="1" dirty="0" err="1" smtClean="0"/>
              <a:t>Лагин</a:t>
            </a:r>
            <a:r>
              <a:rPr lang="ru-RU" sz="2000" b="1" dirty="0" smtClean="0"/>
              <a:t>, Л. </a:t>
            </a:r>
            <a:br>
              <a:rPr lang="ru-RU" sz="2000" b="1" dirty="0" smtClean="0"/>
            </a:br>
            <a:r>
              <a:rPr lang="ru-RU" sz="2000" b="1" dirty="0" smtClean="0"/>
              <a:t>     Старик </a:t>
            </a:r>
            <a:r>
              <a:rPr lang="ru-RU" sz="2000" b="1" dirty="0" err="1" smtClean="0"/>
              <a:t>Хоттабыч</a:t>
            </a:r>
            <a:r>
              <a:rPr lang="ru-RU" sz="2000" b="1" dirty="0" smtClean="0"/>
              <a:t>/</a:t>
            </a:r>
            <a:r>
              <a:rPr lang="ru-RU" sz="2000" b="1" dirty="0" err="1" smtClean="0"/>
              <a:t>Худож.А.Елисеев.-М.:Самовар</a:t>
            </a:r>
            <a:r>
              <a:rPr lang="ru-RU" sz="2000" b="1" dirty="0" smtClean="0"/>
              <a:t>,</a:t>
            </a:r>
            <a:br>
              <a:rPr lang="ru-RU" sz="2000" b="1" dirty="0" smtClean="0"/>
            </a:br>
            <a:r>
              <a:rPr lang="ru-RU" sz="2000" b="1" dirty="0" smtClean="0"/>
              <a:t>2001.-224 </a:t>
            </a:r>
            <a:r>
              <a:rPr lang="ru-RU" sz="2000" b="1" dirty="0" err="1" smtClean="0"/>
              <a:t>с.:ил</a:t>
            </a:r>
            <a:r>
              <a:rPr lang="ru-RU" sz="2000" b="1" dirty="0" smtClean="0"/>
              <a:t>.</a:t>
            </a:r>
            <a:endParaRPr lang="ru-RU" sz="2000" b="1" dirty="0"/>
          </a:p>
        </p:txBody>
      </p:sp>
      <p:sp>
        <p:nvSpPr>
          <p:cNvPr id="3" name="Содержимое 2"/>
          <p:cNvSpPr>
            <a:spLocks noGrp="1"/>
          </p:cNvSpPr>
          <p:nvPr>
            <p:ph sz="quarter" idx="1"/>
          </p:nvPr>
        </p:nvSpPr>
        <p:spPr>
          <a:xfrm>
            <a:off x="457200" y="1600200"/>
            <a:ext cx="4114800" cy="4572000"/>
          </a:xfrm>
        </p:spPr>
        <p:txBody>
          <a:bodyPr>
            <a:normAutofit fontScale="85000" lnSpcReduction="10000"/>
          </a:bodyPr>
          <a:lstStyle/>
          <a:p>
            <a:pPr>
              <a:buNone/>
            </a:pPr>
            <a:r>
              <a:rPr lang="ru-RU" dirty="0" smtClean="0"/>
              <a:t>        </a:t>
            </a:r>
            <a:r>
              <a:rPr lang="ru-RU" sz="2600" dirty="0" smtClean="0"/>
              <a:t>Сказка Лазаря </a:t>
            </a:r>
            <a:r>
              <a:rPr lang="ru-RU" sz="2600" dirty="0" err="1" smtClean="0"/>
              <a:t>Лагина</a:t>
            </a:r>
            <a:r>
              <a:rPr lang="ru-RU" sz="2600" dirty="0" smtClean="0"/>
              <a:t> - волшебные приключения самого обыкновенного мальчика </a:t>
            </a:r>
            <a:r>
              <a:rPr lang="ru-RU" sz="2600" dirty="0" err="1" smtClean="0"/>
              <a:t>Вольки</a:t>
            </a:r>
            <a:r>
              <a:rPr lang="ru-RU" sz="2600" dirty="0" smtClean="0"/>
              <a:t> </a:t>
            </a:r>
            <a:r>
              <a:rPr lang="ru-RU" sz="2600" dirty="0" err="1" smtClean="0"/>
              <a:t>Костылькова</a:t>
            </a:r>
            <a:r>
              <a:rPr lang="ru-RU" sz="2600" dirty="0" smtClean="0"/>
              <a:t> и его друзей после освобождения заколдованного джинна </a:t>
            </a:r>
            <a:r>
              <a:rPr lang="ru-RU" sz="2600" dirty="0" err="1" smtClean="0"/>
              <a:t>Гассан</a:t>
            </a:r>
            <a:r>
              <a:rPr lang="ru-RU" sz="2600" dirty="0" smtClean="0"/>
              <a:t> </a:t>
            </a:r>
            <a:r>
              <a:rPr lang="ru-RU" sz="2600" dirty="0" err="1" smtClean="0"/>
              <a:t>Абдуррахман</a:t>
            </a:r>
            <a:r>
              <a:rPr lang="ru-RU" sz="2600" dirty="0" smtClean="0"/>
              <a:t> ибн </a:t>
            </a:r>
            <a:r>
              <a:rPr lang="ru-RU" sz="2600" dirty="0" err="1" smtClean="0"/>
              <a:t>Хоттаба</a:t>
            </a:r>
            <a:r>
              <a:rPr lang="ru-RU" sz="2600" dirty="0" smtClean="0"/>
              <a:t>, то есть Старика </a:t>
            </a:r>
            <a:r>
              <a:rPr lang="ru-RU" sz="2600" dirty="0" err="1" smtClean="0"/>
              <a:t>Хоттабыча</a:t>
            </a:r>
            <a:r>
              <a:rPr lang="ru-RU" sz="2600" dirty="0" smtClean="0"/>
              <a:t>. Чудаковатый, но очень добрый джинн служит </a:t>
            </a:r>
            <a:r>
              <a:rPr lang="ru-RU" sz="2600" dirty="0" err="1" smtClean="0"/>
              <a:t>Вольке</a:t>
            </a:r>
            <a:r>
              <a:rPr lang="ru-RU" sz="2600" dirty="0" smtClean="0"/>
              <a:t>, ведь тот спас его от длительного заточения в кувшине. </a:t>
            </a:r>
            <a:endParaRPr lang="ru-RU" sz="2600" dirty="0"/>
          </a:p>
        </p:txBody>
      </p:sp>
      <p:pic>
        <p:nvPicPr>
          <p:cNvPr id="8194" name="Picture 2" descr="C:\Documents and Settings\Admin\Рабочий стол\big.jpg"/>
          <p:cNvPicPr>
            <a:picLocks noGrp="1" noChangeAspect="1" noChangeArrowheads="1"/>
          </p:cNvPicPr>
          <p:nvPr>
            <p:ph sz="quarter" idx="2"/>
          </p:nvPr>
        </p:nvPicPr>
        <p:blipFill>
          <a:blip r:embed="rId2" cstate="print"/>
          <a:stretch>
            <a:fillRect/>
          </a:stretch>
        </p:blipFill>
        <p:spPr bwMode="auto">
          <a:xfrm>
            <a:off x="5051424" y="1498999"/>
            <a:ext cx="3021038" cy="4668877"/>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8194"/>
                                        </p:tgtEl>
                                        <p:attrNameLst>
                                          <p:attrName>style.visibility</p:attrName>
                                        </p:attrNameLst>
                                      </p:cBhvr>
                                      <p:to>
                                        <p:strVal val="visible"/>
                                      </p:to>
                                    </p:set>
                                    <p:animEffect transition="in" filter="blinds(horizontal)">
                                      <p:cBhvr>
                                        <p:cTn id="7" dur="500"/>
                                        <p:tgtEl>
                                          <p:spTgt spid="819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style>
          <a:lnRef idx="1">
            <a:schemeClr val="accent2"/>
          </a:lnRef>
          <a:fillRef idx="2">
            <a:schemeClr val="accent2"/>
          </a:fillRef>
          <a:effectRef idx="1">
            <a:schemeClr val="accent2"/>
          </a:effectRef>
          <a:fontRef idx="minor">
            <a:schemeClr val="dk1"/>
          </a:fontRef>
        </p:style>
        <p:txBody>
          <a:bodyPr>
            <a:normAutofit/>
          </a:bodyPr>
          <a:lstStyle/>
          <a:p>
            <a:pPr algn="l"/>
            <a:r>
              <a:rPr lang="ru-RU" sz="2000" b="1" dirty="0" err="1" smtClean="0"/>
              <a:t>Ларри</a:t>
            </a:r>
            <a:r>
              <a:rPr lang="ru-RU" sz="2000" b="1" dirty="0" smtClean="0"/>
              <a:t>, Я.</a:t>
            </a:r>
            <a:br>
              <a:rPr lang="ru-RU" sz="2000" b="1" dirty="0" smtClean="0"/>
            </a:br>
            <a:r>
              <a:rPr lang="ru-RU" sz="2000" b="1" dirty="0" smtClean="0"/>
              <a:t>      </a:t>
            </a:r>
            <a:r>
              <a:rPr lang="ru-RU" sz="2000" b="1" dirty="0" err="1" smtClean="0"/>
              <a:t>Необкновенные</a:t>
            </a:r>
            <a:r>
              <a:rPr lang="ru-RU" sz="2000" b="1" dirty="0" smtClean="0"/>
              <a:t> приключения </a:t>
            </a:r>
            <a:r>
              <a:rPr lang="ru-RU" sz="2000" b="1" dirty="0" err="1" smtClean="0"/>
              <a:t>Карика</a:t>
            </a:r>
            <a:r>
              <a:rPr lang="ru-RU" sz="2000" b="1" dirty="0" smtClean="0"/>
              <a:t> и Вали: Повесть.-Л.:Дет.лит.,1987.-288 </a:t>
            </a:r>
            <a:r>
              <a:rPr lang="ru-RU" sz="2000" b="1" dirty="0" err="1" smtClean="0"/>
              <a:t>с.:ил</a:t>
            </a:r>
            <a:r>
              <a:rPr lang="ru-RU" sz="2000" b="1" dirty="0" smtClean="0"/>
              <a:t>.</a:t>
            </a:r>
            <a:endParaRPr lang="ru-RU" sz="2000" b="1" dirty="0"/>
          </a:p>
        </p:txBody>
      </p:sp>
      <p:sp>
        <p:nvSpPr>
          <p:cNvPr id="3" name="Содержимое 2"/>
          <p:cNvSpPr>
            <a:spLocks noGrp="1"/>
          </p:cNvSpPr>
          <p:nvPr>
            <p:ph sz="quarter" idx="1"/>
          </p:nvPr>
        </p:nvSpPr>
        <p:spPr>
          <a:xfrm>
            <a:off x="0" y="1600200"/>
            <a:ext cx="5000628" cy="4525963"/>
          </a:xfrm>
        </p:spPr>
        <p:txBody>
          <a:bodyPr>
            <a:noAutofit/>
          </a:bodyPr>
          <a:lstStyle/>
          <a:p>
            <a:pPr>
              <a:buNone/>
            </a:pPr>
            <a:r>
              <a:rPr lang="ru-RU" sz="1800" dirty="0" smtClean="0"/>
              <a:t>            Брат и сестра </a:t>
            </a:r>
            <a:r>
              <a:rPr lang="ru-RU" sz="1800" dirty="0" err="1" smtClean="0"/>
              <a:t>Карик</a:t>
            </a:r>
            <a:r>
              <a:rPr lang="ru-RU" sz="1800" dirty="0" smtClean="0"/>
              <a:t> и Валя, выпив чудесную жидкость профессора </a:t>
            </a:r>
            <a:r>
              <a:rPr lang="ru-RU" sz="1800" dirty="0" err="1" smtClean="0"/>
              <a:t>Енотова</a:t>
            </a:r>
            <a:r>
              <a:rPr lang="ru-RU" sz="1800" dirty="0" smtClean="0"/>
              <a:t>, превращаются в таких крошечных человечков, что даже обыкновенная стрекоза кажется им огромным чудовищем.</a:t>
            </a:r>
          </a:p>
          <a:p>
            <a:pPr>
              <a:buNone/>
            </a:pPr>
            <a:r>
              <a:rPr lang="ru-RU" sz="1800" dirty="0" smtClean="0"/>
              <a:t>            Взгромоздившись на стрекозу, дети отправляются в фантастическое путешествие по реальному миру живой природы.</a:t>
            </a:r>
            <a:br>
              <a:rPr lang="ru-RU" sz="1800" dirty="0" smtClean="0"/>
            </a:br>
            <a:r>
              <a:rPr lang="ru-RU" sz="1800" dirty="0" smtClean="0"/>
              <a:t>       Много опасностей и трудностей подстерегает их на пути, но и массу интересного и необычного узнают путешественники о жизни растений и насекомых. </a:t>
            </a:r>
            <a:br>
              <a:rPr lang="ru-RU" sz="1800" dirty="0" smtClean="0"/>
            </a:br>
            <a:r>
              <a:rPr lang="ru-RU" sz="1800" dirty="0" smtClean="0"/>
              <a:t>.</a:t>
            </a:r>
            <a:br>
              <a:rPr lang="ru-RU" sz="1800" dirty="0" smtClean="0"/>
            </a:br>
            <a:endParaRPr lang="ru-RU" sz="1800" dirty="0"/>
          </a:p>
        </p:txBody>
      </p:sp>
      <p:pic>
        <p:nvPicPr>
          <p:cNvPr id="9218" name="Picture 2" descr="C:\Documents and Settings\Admin\Рабочий стол\big.jpg"/>
          <p:cNvPicPr>
            <a:picLocks noGrp="1" noChangeAspect="1" noChangeArrowheads="1"/>
          </p:cNvPicPr>
          <p:nvPr>
            <p:ph sz="quarter" idx="2"/>
          </p:nvPr>
        </p:nvPicPr>
        <p:blipFill>
          <a:blip r:embed="rId3" cstate="print"/>
          <a:stretch>
            <a:fillRect/>
          </a:stretch>
        </p:blipFill>
        <p:spPr bwMode="auto">
          <a:xfrm>
            <a:off x="5051424" y="1388596"/>
            <a:ext cx="3592542" cy="555211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9218"/>
                                        </p:tgtEl>
                                        <p:attrNameLst>
                                          <p:attrName>style.visibility</p:attrName>
                                        </p:attrNameLst>
                                      </p:cBhvr>
                                      <p:to>
                                        <p:strVal val="visible"/>
                                      </p:to>
                                    </p:set>
                                    <p:anim calcmode="lin" valueType="num">
                                      <p:cBhvr additive="base">
                                        <p:cTn id="7" dur="500" fill="hold"/>
                                        <p:tgtEl>
                                          <p:spTgt spid="9218"/>
                                        </p:tgtEl>
                                        <p:attrNameLst>
                                          <p:attrName>ppt_x</p:attrName>
                                        </p:attrNameLst>
                                      </p:cBhvr>
                                      <p:tavLst>
                                        <p:tav tm="0">
                                          <p:val>
                                            <p:strVal val="#ppt_x"/>
                                          </p:val>
                                        </p:tav>
                                        <p:tav tm="100000">
                                          <p:val>
                                            <p:strVal val="#ppt_x"/>
                                          </p:val>
                                        </p:tav>
                                      </p:tavLst>
                                    </p:anim>
                                    <p:anim calcmode="lin" valueType="num">
                                      <p:cBhvr additive="base">
                                        <p:cTn id="8" dur="500" fill="hold"/>
                                        <p:tgtEl>
                                          <p:spTgt spid="921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style>
          <a:lnRef idx="1">
            <a:schemeClr val="accent2"/>
          </a:lnRef>
          <a:fillRef idx="2">
            <a:schemeClr val="accent2"/>
          </a:fillRef>
          <a:effectRef idx="1">
            <a:schemeClr val="accent2"/>
          </a:effectRef>
          <a:fontRef idx="minor">
            <a:schemeClr val="dk1"/>
          </a:fontRef>
        </p:style>
        <p:txBody>
          <a:bodyPr>
            <a:normAutofit/>
          </a:bodyPr>
          <a:lstStyle/>
          <a:p>
            <a:pPr algn="l"/>
            <a:r>
              <a:rPr lang="ru-RU" sz="2000" b="1" dirty="0" smtClean="0"/>
              <a:t>Свифт,  Дж.</a:t>
            </a:r>
            <a:br>
              <a:rPr lang="ru-RU" sz="2000" b="1" dirty="0" smtClean="0"/>
            </a:br>
            <a:r>
              <a:rPr lang="ru-RU" sz="2000" b="1" dirty="0" smtClean="0"/>
              <a:t>      Приключения </a:t>
            </a:r>
            <a:r>
              <a:rPr lang="ru-RU" sz="2000" b="1" dirty="0" err="1" smtClean="0"/>
              <a:t>Гулливера:Роман</a:t>
            </a:r>
            <a:r>
              <a:rPr lang="ru-RU" sz="2000" b="1" dirty="0" smtClean="0"/>
              <a:t>/Пересказ с </a:t>
            </a:r>
            <a:r>
              <a:rPr lang="ru-RU" sz="2000" b="1" dirty="0" err="1" smtClean="0"/>
              <a:t>анг</a:t>
            </a:r>
            <a:r>
              <a:rPr lang="ru-RU" sz="2000" b="1" dirty="0" smtClean="0"/>
              <a:t>. Т.Габбе.-М.:Стрекоза,2008.-160 с.-(</a:t>
            </a:r>
            <a:r>
              <a:rPr lang="ru-RU" sz="2000" b="1" dirty="0" err="1" smtClean="0"/>
              <a:t>Классика-детям</a:t>
            </a:r>
            <a:r>
              <a:rPr lang="ru-RU" sz="2000" b="1" dirty="0" smtClean="0"/>
              <a:t>).</a:t>
            </a:r>
            <a:endParaRPr lang="ru-RU" sz="2000" b="1" dirty="0"/>
          </a:p>
        </p:txBody>
      </p:sp>
      <p:sp>
        <p:nvSpPr>
          <p:cNvPr id="3" name="Содержимое 2"/>
          <p:cNvSpPr>
            <a:spLocks noGrp="1"/>
          </p:cNvSpPr>
          <p:nvPr>
            <p:ph sz="quarter" idx="1"/>
          </p:nvPr>
        </p:nvSpPr>
        <p:spPr>
          <a:xfrm>
            <a:off x="457200" y="1600200"/>
            <a:ext cx="4043362" cy="4572000"/>
          </a:xfrm>
        </p:spPr>
        <p:txBody>
          <a:bodyPr>
            <a:normAutofit/>
          </a:bodyPr>
          <a:lstStyle/>
          <a:p>
            <a:pPr>
              <a:buNone/>
            </a:pPr>
            <a:r>
              <a:rPr lang="ru-RU" dirty="0" smtClean="0"/>
              <a:t>        Книга посвящена фантастически интересным </a:t>
            </a:r>
            <a:r>
              <a:rPr lang="ru-RU" dirty="0"/>
              <a:t>путешествиям Лемюэля </a:t>
            </a:r>
            <a:r>
              <a:rPr lang="ru-RU" dirty="0" smtClean="0"/>
              <a:t>Гулливера, </a:t>
            </a:r>
            <a:r>
              <a:rPr lang="ru-RU" dirty="0"/>
              <a:t/>
            </a:r>
            <a:br>
              <a:rPr lang="ru-RU" dirty="0"/>
            </a:br>
            <a:r>
              <a:rPr lang="ru-RU" dirty="0" smtClean="0"/>
              <a:t>путешественника </a:t>
            </a:r>
            <a:r>
              <a:rPr lang="ru-RU" dirty="0"/>
              <a:t>и </a:t>
            </a:r>
            <a:r>
              <a:rPr lang="ru-RU" dirty="0" smtClean="0"/>
              <a:t>мореплавателя. </a:t>
            </a:r>
            <a:r>
              <a:rPr lang="ru-RU" dirty="0"/>
              <a:t>Не раз судьба забрасывала его на неизвестные острова и в неведомые страны</a:t>
            </a:r>
            <a:r>
              <a:rPr lang="ru-RU" dirty="0" smtClean="0"/>
              <a:t>...</a:t>
            </a:r>
            <a:endParaRPr lang="ru-RU" dirty="0"/>
          </a:p>
        </p:txBody>
      </p:sp>
      <p:pic>
        <p:nvPicPr>
          <p:cNvPr id="10242" name="Picture 2" descr="C:\Documents and Settings\Admin\Рабочий стол\Dzhonatan_Svift__Puteshestviya_Gullivera_pereskaz_dlya_detej.jpg"/>
          <p:cNvPicPr>
            <a:picLocks noGrp="1" noChangeAspect="1" noChangeArrowheads="1"/>
          </p:cNvPicPr>
          <p:nvPr>
            <p:ph sz="quarter" idx="2"/>
          </p:nvPr>
        </p:nvPicPr>
        <p:blipFill>
          <a:blip r:embed="rId2" cstate="print"/>
          <a:stretch>
            <a:fillRect/>
          </a:stretch>
        </p:blipFill>
        <p:spPr bwMode="auto">
          <a:xfrm>
            <a:off x="4929190" y="1922305"/>
            <a:ext cx="3143272" cy="4903504"/>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10242"/>
                                        </p:tgtEl>
                                        <p:attrNameLst>
                                          <p:attrName>style.visibility</p:attrName>
                                        </p:attrNameLst>
                                      </p:cBhvr>
                                      <p:to>
                                        <p:strVal val="visible"/>
                                      </p:to>
                                    </p:set>
                                    <p:animEffect transition="in" filter="blinds(horizontal)">
                                      <p:cBhvr>
                                        <p:cTn id="7" dur="500"/>
                                        <p:tgtEl>
                                          <p:spTgt spid="102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style>
          <a:lnRef idx="1">
            <a:schemeClr val="accent2"/>
          </a:lnRef>
          <a:fillRef idx="2">
            <a:schemeClr val="accent2"/>
          </a:fillRef>
          <a:effectRef idx="1">
            <a:schemeClr val="accent2"/>
          </a:effectRef>
          <a:fontRef idx="minor">
            <a:schemeClr val="dk1"/>
          </a:fontRef>
        </p:style>
        <p:txBody>
          <a:bodyPr>
            <a:normAutofit/>
          </a:bodyPr>
          <a:lstStyle/>
          <a:p>
            <a:pPr algn="l"/>
            <a:r>
              <a:rPr lang="ru-RU" sz="2000" b="1" dirty="0" smtClean="0"/>
              <a:t>Коржиков, В.</a:t>
            </a:r>
            <a:br>
              <a:rPr lang="ru-RU" sz="2000" b="1" dirty="0" smtClean="0"/>
            </a:br>
            <a:r>
              <a:rPr lang="ru-RU" sz="2000" b="1" dirty="0" smtClean="0"/>
              <a:t>       Мореплавания </a:t>
            </a:r>
            <a:r>
              <a:rPr lang="ru-RU" sz="2000" b="1" dirty="0" err="1" smtClean="0"/>
              <a:t>Солнышкина</a:t>
            </a:r>
            <a:r>
              <a:rPr lang="ru-RU" sz="2000" b="1" dirty="0" smtClean="0"/>
              <a:t>: Повести.-Челябинск:Пластик-информ,1993.-512 </a:t>
            </a:r>
            <a:r>
              <a:rPr lang="ru-RU" sz="2000" b="1" dirty="0" err="1" smtClean="0"/>
              <a:t>с.:ил</a:t>
            </a:r>
            <a:r>
              <a:rPr lang="ru-RU" sz="2000" b="1" dirty="0" smtClean="0"/>
              <a:t>.</a:t>
            </a:r>
            <a:endParaRPr lang="ru-RU" sz="2000" b="1" dirty="0"/>
          </a:p>
        </p:txBody>
      </p:sp>
      <p:sp>
        <p:nvSpPr>
          <p:cNvPr id="3" name="Содержимое 2"/>
          <p:cNvSpPr>
            <a:spLocks noGrp="1"/>
          </p:cNvSpPr>
          <p:nvPr>
            <p:ph sz="quarter" idx="1"/>
          </p:nvPr>
        </p:nvSpPr>
        <p:spPr>
          <a:xfrm>
            <a:off x="214282" y="1600200"/>
            <a:ext cx="4786346" cy="4525963"/>
          </a:xfrm>
        </p:spPr>
        <p:txBody>
          <a:bodyPr>
            <a:normAutofit/>
          </a:bodyPr>
          <a:lstStyle/>
          <a:p>
            <a:pPr>
              <a:buNone/>
            </a:pPr>
            <a:r>
              <a:rPr lang="ru-RU" dirty="0" smtClean="0"/>
              <a:t>		Увлекательные приключения юного матроса Алешки </a:t>
            </a:r>
            <a:r>
              <a:rPr lang="ru-RU" dirty="0" err="1" smtClean="0"/>
              <a:t>Солнышкина</a:t>
            </a:r>
            <a:r>
              <a:rPr lang="ru-RU" dirty="0" smtClean="0"/>
              <a:t> на борту парохода `Даешь!` не оставят равнодушным даже самого ленивого читателя.                </a:t>
            </a:r>
          </a:p>
          <a:p>
            <a:pPr>
              <a:buNone/>
            </a:pPr>
            <a:r>
              <a:rPr lang="ru-RU" dirty="0" smtClean="0"/>
              <a:t>           А команды бывалого капитана </a:t>
            </a:r>
            <a:r>
              <a:rPr lang="ru-RU" dirty="0" err="1" smtClean="0"/>
              <a:t>Плавали-Знаем</a:t>
            </a:r>
            <a:r>
              <a:rPr lang="ru-RU" dirty="0" smtClean="0"/>
              <a:t> обязательно вызовут у вас улыбку.</a:t>
            </a:r>
            <a:endParaRPr lang="ru-RU" dirty="0"/>
          </a:p>
        </p:txBody>
      </p:sp>
      <p:pic>
        <p:nvPicPr>
          <p:cNvPr id="11266" name="Picture 2" descr="C:\Documents and Settings\Admin\Рабочий стол\1004854810.jpg"/>
          <p:cNvPicPr>
            <a:picLocks noGrp="1" noChangeAspect="1" noChangeArrowheads="1"/>
          </p:cNvPicPr>
          <p:nvPr>
            <p:ph sz="quarter" idx="2"/>
          </p:nvPr>
        </p:nvPicPr>
        <p:blipFill>
          <a:blip r:embed="rId2" cstate="print"/>
          <a:stretch>
            <a:fillRect/>
          </a:stretch>
        </p:blipFill>
        <p:spPr bwMode="auto">
          <a:xfrm>
            <a:off x="4739002" y="1714488"/>
            <a:ext cx="3996776" cy="428628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11266"/>
                                        </p:tgtEl>
                                        <p:attrNameLst>
                                          <p:attrName>style.visibility</p:attrName>
                                        </p:attrNameLst>
                                      </p:cBhvr>
                                      <p:to>
                                        <p:strVal val="visible"/>
                                      </p:to>
                                    </p:set>
                                    <p:animEffect transition="in" filter="blinds(horizontal)">
                                      <p:cBhvr>
                                        <p:cTn id="7" dur="500"/>
                                        <p:tgtEl>
                                          <p:spTgt spid="1126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Эркер">
  <a:themeElements>
    <a:clrScheme name="Эркер">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Эркер">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Модуль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47500"/>
                <a:satMod val="137000"/>
              </a:schemeClr>
            </a:gs>
            <a:gs pos="55000">
              <a:schemeClr val="phClr">
                <a:shade val="69000"/>
                <a:satMod val="137000"/>
              </a:schemeClr>
            </a:gs>
            <a:gs pos="100000">
              <a:schemeClr val="phClr">
                <a:shade val="98000"/>
                <a:satMod val="137000"/>
              </a:schemeClr>
            </a:gs>
          </a:gsLst>
          <a:lin ang="16200000" scaled="0"/>
        </a:gradFill>
      </a:fillStyleLst>
      <a:lnStyleLst>
        <a:ln w="6350" cap="rnd" cmpd="sng" algn="ctr">
          <a:solidFill>
            <a:schemeClr val="phClr">
              <a:shade val="95000"/>
              <a:satMod val="105000"/>
            </a:schemeClr>
          </a:solidFill>
          <a:prstDash val="solid"/>
        </a:ln>
        <a:ln w="48000" cap="flat" cmpd="thickThin" algn="ctr">
          <a:solidFill>
            <a:schemeClr val="phClr"/>
          </a:solidFill>
          <a:prstDash val="solid"/>
        </a:ln>
        <a:ln w="48500" cap="flat" cmpd="thickThin" algn="ctr">
          <a:solidFill>
            <a:schemeClr val="phClr"/>
          </a:solidFill>
          <a:prstDash val="solid"/>
        </a:ln>
      </a:lnStyleLst>
      <a:effectStyleLst>
        <a:effectStyle>
          <a:effectLst>
            <a:outerShdw blurRad="45000" dist="25000" dir="5400000" rotWithShape="0">
              <a:srgbClr val="000000">
                <a:alpha val="38000"/>
              </a:srgbClr>
            </a:outerShdw>
          </a:effectLst>
        </a:effectStyle>
        <a:effectStyle>
          <a:effectLst>
            <a:outerShdw blurRad="39000" dist="25400" dir="5400000" rotWithShape="0">
              <a:srgbClr val="000000">
                <a:alpha val="38000"/>
              </a:srgbClr>
            </a:outerShdw>
          </a:effectLst>
        </a:effectStyle>
        <a:effectStyle>
          <a:effectLst>
            <a:outerShdw blurRad="39000" dist="25400" dir="5400000" rotWithShape="0">
              <a:srgbClr val="000000">
                <a:alpha val="38000"/>
              </a:srgbClr>
            </a:outerShdw>
          </a:effectLst>
          <a:scene3d>
            <a:camera prst="orthographicFront" fov="0">
              <a:rot lat="0" lon="0" rev="0"/>
            </a:camera>
            <a:lightRig rig="threePt" dir="t">
              <a:rot lat="0" lon="0" rev="1800000"/>
            </a:lightRig>
          </a:scene3d>
          <a:sp3d prstMaterial="matte">
            <a:bevelT h="20000"/>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Oriel</Template>
  <TotalTime>1594</TotalTime>
  <Words>511</Words>
  <Application>Microsoft Office PowerPoint</Application>
  <PresentationFormat>Экран (4:3)</PresentationFormat>
  <Paragraphs>40</Paragraphs>
  <Slides>14</Slides>
  <Notes>1</Notes>
  <HiddenSlides>0</HiddenSlides>
  <MMClips>0</MMClips>
  <ScaleCrop>false</ScaleCrop>
  <HeadingPairs>
    <vt:vector size="6" baseType="variant">
      <vt:variant>
        <vt:lpstr>Использованные шрифты</vt:lpstr>
      </vt:variant>
      <vt:variant>
        <vt:i4>4</vt:i4>
      </vt:variant>
      <vt:variant>
        <vt:lpstr>Тема</vt:lpstr>
      </vt:variant>
      <vt:variant>
        <vt:i4>1</vt:i4>
      </vt:variant>
      <vt:variant>
        <vt:lpstr>Заголовки слайдов</vt:lpstr>
      </vt:variant>
      <vt:variant>
        <vt:i4>14</vt:i4>
      </vt:variant>
    </vt:vector>
  </HeadingPairs>
  <TitlesOfParts>
    <vt:vector size="19" baseType="lpstr">
      <vt:lpstr>Calibri</vt:lpstr>
      <vt:lpstr>Century Schoolbook</vt:lpstr>
      <vt:lpstr>Wingdings</vt:lpstr>
      <vt:lpstr>Wingdings 2</vt:lpstr>
      <vt:lpstr>Эркер</vt:lpstr>
      <vt:lpstr>Приключения.Фантастика. Авторские сказки.</vt:lpstr>
      <vt:lpstr>Сент-Экзюпери, А.      Маленький принц/Сент-Экзюпери А. Избранное/Пер. с фр. – Челябинск,1980.</vt:lpstr>
      <vt:lpstr>Томин, Ю.     Шел по городу волшебник: Повесть, в которой случаются чудеса.-М.:Наследие,1992.-221 с.</vt:lpstr>
      <vt:lpstr>Некрасов, А.С.       Приключения капитана Врунгеля:Повесть.-М.:Дет.лит.,1988.-350 с.:ил.-(Школьная библиотека).</vt:lpstr>
      <vt:lpstr>Распэ, Э.      Приключения барона Мюнхгаузена.-Пермь:Пермское книжное издательство, 1976.-72 с.:ил.</vt:lpstr>
      <vt:lpstr>Лагин, Л.       Старик Хоттабыч/Худож.А.Елисеев.-М.:Самовар, 2001.-224 с.:ил.</vt:lpstr>
      <vt:lpstr>Ларри, Я.       Необкновенные приключения Карика и Вали: Повесть.-Л.:Дет.лит.,1987.-288 с.:ил.</vt:lpstr>
      <vt:lpstr>Свифт,  Дж.       Приключения Гулливера:Роман/Пересказ с анг. Т.Габбе.-М.:Стрекоза,2008.-160 с.-(Классика-детям).</vt:lpstr>
      <vt:lpstr>Коржиков, В.        Мореплавания Солнышкина: Повести.-Челябинск:Пластик-информ,1993.-512 с.:ил.</vt:lpstr>
      <vt:lpstr>Лаврова, С.       Замок между мирами.-Екатеринбург:Сократ,2006.-152 с.:ил.</vt:lpstr>
      <vt:lpstr>Лаврова, С.       Семь подводных котов.-Екатеринбург:Сократ, 2006.-150 с.:ил.</vt:lpstr>
      <vt:lpstr>Фантастический мир Кира Булычева</vt:lpstr>
      <vt:lpstr>Булычев, К.       Древние тайны:Фантастическая повесть.-М.:Армада;Армада-Пресс, 1999.-(Алиса и ее друзья).</vt:lpstr>
      <vt:lpstr>Презентация PowerPoint</vt:lpstr>
    </vt:vector>
  </TitlesOfParts>
  <Company>Microsoft</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Девчонки и мальчишки</dc:title>
  <dc:creator>karina</dc:creator>
  <cp:lastModifiedBy>ZBook</cp:lastModifiedBy>
  <cp:revision>222</cp:revision>
  <dcterms:created xsi:type="dcterms:W3CDTF">2013-12-09T12:33:52Z</dcterms:created>
  <dcterms:modified xsi:type="dcterms:W3CDTF">2020-05-17T20:39:57Z</dcterms:modified>
</cp:coreProperties>
</file>