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90" d="100"/>
          <a:sy n="90" d="100"/>
        </p:scale>
        <p:origin x="-1234" y="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3C3513-FEDC-413F-A81B-3E033B863192}" type="datetimeFigureOut">
              <a:rPr lang="ru-RU" smtClean="0"/>
              <a:pPr/>
              <a:t>31.08.2020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9AAC-66DA-488E-A8B0-EF8DAEB4BB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3C3513-FEDC-413F-A81B-3E033B863192}" type="datetimeFigureOut">
              <a:rPr lang="ru-RU" smtClean="0"/>
              <a:pPr/>
              <a:t>31.08.2020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9AAC-66DA-488E-A8B0-EF8DAEB4BB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3C3513-FEDC-413F-A81B-3E033B863192}" type="datetimeFigureOut">
              <a:rPr lang="ru-RU" smtClean="0"/>
              <a:pPr/>
              <a:t>31.08.2020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9AAC-66DA-488E-A8B0-EF8DAEB4BB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3C3513-FEDC-413F-A81B-3E033B863192}" type="datetimeFigureOut">
              <a:rPr lang="ru-RU" smtClean="0"/>
              <a:pPr/>
              <a:t>31.08.2020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9AAC-66DA-488E-A8B0-EF8DAEB4BB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3C3513-FEDC-413F-A81B-3E033B863192}" type="datetimeFigureOut">
              <a:rPr lang="ru-RU" smtClean="0"/>
              <a:pPr/>
              <a:t>31.08.2020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9AAC-66DA-488E-A8B0-EF8DAEB4BB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3C3513-FEDC-413F-A81B-3E033B863192}" type="datetimeFigureOut">
              <a:rPr lang="ru-RU" smtClean="0"/>
              <a:pPr/>
              <a:t>31.08.2020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9AAC-66DA-488E-A8B0-EF8DAEB4BB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3C3513-FEDC-413F-A81B-3E033B863192}" type="datetimeFigureOut">
              <a:rPr lang="ru-RU" smtClean="0"/>
              <a:pPr/>
              <a:t>31.08.2020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9AAC-66DA-488E-A8B0-EF8DAEB4BB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3C3513-FEDC-413F-A81B-3E033B863192}" type="datetimeFigureOut">
              <a:rPr lang="ru-RU" smtClean="0"/>
              <a:pPr/>
              <a:t>31.08.2020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9AAC-66DA-488E-A8B0-EF8DAEB4BB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3C3513-FEDC-413F-A81B-3E033B863192}" type="datetimeFigureOut">
              <a:rPr lang="ru-RU" smtClean="0"/>
              <a:pPr/>
              <a:t>31.08.2020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9AAC-66DA-488E-A8B0-EF8DAEB4BB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3C3513-FEDC-413F-A81B-3E033B863192}" type="datetimeFigureOut">
              <a:rPr lang="ru-RU" smtClean="0"/>
              <a:pPr/>
              <a:t>31.08.2020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9AAC-66DA-488E-A8B0-EF8DAEB4BB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3C3513-FEDC-413F-A81B-3E033B863192}" type="datetimeFigureOut">
              <a:rPr lang="ru-RU" smtClean="0"/>
              <a:pPr/>
              <a:t>31.08.2020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9AAC-66DA-488E-A8B0-EF8DAEB4BB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3C3513-FEDC-413F-A81B-3E033B863192}" type="datetimeFigureOut">
              <a:rPr lang="ru-RU" smtClean="0"/>
              <a:pPr/>
              <a:t>31.08.2020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6A9AAC-66DA-488E-A8B0-EF8DAEB4BBA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>
                <a:solidFill>
                  <a:srgbClr val="FF0000"/>
                </a:solidFill>
              </a:rPr>
              <a:t>Ко </a:t>
            </a:r>
            <a:r>
              <a:rPr lang="ru-RU" b="1" dirty="0">
                <a:solidFill>
                  <a:srgbClr val="FF0000"/>
                </a:solidFill>
              </a:rPr>
              <a:t>Дню Победы: фронтовые письма, которые трогают до слез </a:t>
            </a:r>
            <a:r>
              <a:rPr lang="ru-RU" b="1" dirty="0" smtClean="0">
                <a:solidFill>
                  <a:srgbClr val="FF0000"/>
                </a:solidFill>
              </a:rPr>
              <a:t> </a:t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2"/>
          <a:srcRect t="19883"/>
          <a:stretch>
            <a:fillRect/>
          </a:stretch>
        </p:blipFill>
        <p:spPr bwMode="auto">
          <a:xfrm>
            <a:off x="142844" y="0"/>
            <a:ext cx="2786082" cy="1374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2000232" y="1071546"/>
            <a:ext cx="221457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</a:rPr>
              <a:t>7</a:t>
            </a:r>
            <a:r>
              <a:rPr lang="en-US" sz="3600" b="1" dirty="0" smtClean="0">
                <a:solidFill>
                  <a:srgbClr val="FF0000"/>
                </a:solidFill>
              </a:rPr>
              <a:t>5 </a:t>
            </a:r>
            <a:r>
              <a:rPr lang="ru-RU" sz="3600" b="1" dirty="0" smtClean="0">
                <a:solidFill>
                  <a:srgbClr val="FF0000"/>
                </a:solidFill>
              </a:rPr>
              <a:t>лет</a:t>
            </a:r>
            <a:endParaRPr lang="ru-RU" sz="36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14678" y="214290"/>
            <a:ext cx="5472122" cy="6215106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b="1" i="1" dirty="0" smtClean="0"/>
              <a:t>    «</a:t>
            </a:r>
            <a:r>
              <a:rPr lang="ru-RU" b="1" i="1" dirty="0"/>
              <a:t>Здравствуй, моя миленькая </a:t>
            </a:r>
            <a:r>
              <a:rPr lang="ru-RU" b="1" i="1" dirty="0" err="1"/>
              <a:t>Азочка</a:t>
            </a:r>
            <a:r>
              <a:rPr lang="ru-RU" b="1" i="1" dirty="0"/>
              <a:t>, а также и остальные мои птенчики Леля, Боря и глупец Лева. Всех я вас крепко в душе своей целую, желаю вам счастья. </a:t>
            </a:r>
            <a:r>
              <a:rPr lang="ru-RU" b="1" i="1" dirty="0" err="1"/>
              <a:t>Азочка</a:t>
            </a:r>
            <a:r>
              <a:rPr lang="ru-RU" b="1" i="1" dirty="0"/>
              <a:t>, спасибо, моя, тебе за то, что пишешь мне хорошие письма, они для меня служат большим счастьем. </a:t>
            </a:r>
            <a:r>
              <a:rPr lang="ru-RU" b="1" i="1" dirty="0" err="1"/>
              <a:t>Азочка</a:t>
            </a:r>
            <a:r>
              <a:rPr lang="ru-RU" b="1" i="1" dirty="0"/>
              <a:t>, сегодня я получил твое письмо в момент ужасно сильного боя с противником. И я, получив письмо в руки, второпях посмотрел на адрес, понял, что от тебя, и у меня от радости брызнули слезы. Но прочитать его было некогда, я заряжал свою пушку, и беспрерывно вели стрельбу по противнику. Дождался до ночи и в тесном окопе со спичкой уже его читал, и был ему рад до невозможности. Аза, пиши, пиши, пиши, пиши </a:t>
            </a:r>
            <a:r>
              <a:rPr lang="ru-RU" b="1" i="1" dirty="0" smtClean="0"/>
              <a:t>ответ»</a:t>
            </a:r>
            <a:br>
              <a:rPr lang="ru-RU" b="1" i="1" dirty="0" smtClean="0"/>
            </a:br>
            <a:endParaRPr lang="ru-RU" b="1" i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85720" y="3714752"/>
            <a:ext cx="3286148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 Волков К. А. (?–1943). Служил в 53-й мотострелковой Знаменской краснознаменной ордена Суворова бригаде. Погиб летом 1943 г. на Курской дуге. </a:t>
            </a:r>
            <a:br>
              <a:rPr lang="ru-RU" b="1" dirty="0" smtClean="0"/>
            </a:br>
            <a:endParaRPr lang="ru-RU" dirty="0"/>
          </a:p>
        </p:txBody>
      </p:sp>
      <p:pic>
        <p:nvPicPr>
          <p:cNvPr id="6" name="Picture 2" descr="https://rosuchebnik.ru/upload/medialibrary/36e/36e1e31d1c61caca66cbcfc84ed64f6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357166"/>
            <a:ext cx="3214678" cy="321467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00364" y="214290"/>
            <a:ext cx="5686436" cy="5911873"/>
          </a:xfrm>
        </p:spPr>
        <p:txBody>
          <a:bodyPr>
            <a:noAutofit/>
          </a:bodyPr>
          <a:lstStyle/>
          <a:p>
            <a:r>
              <a:rPr lang="ru-RU" sz="2400" b="1" i="1" dirty="0"/>
              <a:t>«Привет с фронта. Здравствуй, дорогой сынок Боря. Шлю я тебе свой сердечный привет и желаю всего наилучшего, передай привет Нине, бабе Кате, бабе Маше, Толе. Боря, спешу тебе сообщить, что я твое письмо получил, которое писано 20/XI, за что спасибо, я был так рад, что читал его три раза. Я очень доволен, что вы пока живете ничего, тянитесь, хоть кое-как, может, зиму перебьетесь и дровами в одной задней. Я, Боря, доволен, что у тебя нет плохих отметок, учись, дорогой, это все для себя пригодится впоследствии, проверь, как учится Нина...» </a:t>
            </a:r>
            <a:r>
              <a:rPr lang="ru-RU" sz="2400" b="1" i="1" dirty="0" smtClean="0"/>
              <a:t/>
            </a:r>
            <a:br>
              <a:rPr lang="ru-RU" sz="2400" b="1" i="1" dirty="0" smtClean="0"/>
            </a:br>
            <a:endParaRPr lang="ru-RU" sz="2400" b="1" i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85720" y="3929066"/>
            <a:ext cx="314327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Галанин Д. К. (1904–?). Ефрейтор. Служил в 74-й отдельной роте охраны 3-й Ударной армии. Награжден медалью «За отвагу».</a:t>
            </a:r>
            <a:br>
              <a:rPr lang="ru-RU" b="1" dirty="0" smtClean="0"/>
            </a:br>
            <a:endParaRPr lang="ru-RU" dirty="0"/>
          </a:p>
        </p:txBody>
      </p:sp>
      <p:pic>
        <p:nvPicPr>
          <p:cNvPr id="6" name="Picture 2" descr="https://rosuchebnik.ru/upload/medialibrary/a74/a749ec7a624db67a4959ab46a1a4041b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857232"/>
            <a:ext cx="3000364" cy="300036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2900354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Фронтовые письма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86116" y="285728"/>
            <a:ext cx="5400684" cy="5840435"/>
          </a:xfrm>
        </p:spPr>
        <p:txBody>
          <a:bodyPr>
            <a:normAutofit/>
          </a:bodyPr>
          <a:lstStyle/>
          <a:p>
            <a:r>
              <a:rPr lang="ru-RU" b="1" dirty="0" smtClean="0"/>
              <a:t>На войне каждый солдат больше всего мечтал об одном: поскорее вернуться домой, к своим любимым и близким.</a:t>
            </a:r>
          </a:p>
          <a:p>
            <a:r>
              <a:rPr lang="ru-RU" b="1" dirty="0" smtClean="0"/>
              <a:t> К Дню Победы представляем девять самых трогательных цитат из фронтовых писем времен Великой Отечественной войны. </a:t>
            </a:r>
            <a:endParaRPr lang="ru-RU" b="1" dirty="0"/>
          </a:p>
        </p:txBody>
      </p:sp>
      <p:pic>
        <p:nvPicPr>
          <p:cNvPr id="4" name="Picture 2" descr="https://rosuchebnik.ru/upload/medialibrary/9ff/9ff195f4897903405bfbaff506644a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2000240"/>
            <a:ext cx="3040531" cy="304053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4000504"/>
            <a:ext cx="3143272" cy="2357454"/>
          </a:xfrm>
        </p:spPr>
        <p:txBody>
          <a:bodyPr>
            <a:normAutofit fontScale="90000"/>
          </a:bodyPr>
          <a:lstStyle/>
          <a:p>
            <a:r>
              <a:rPr lang="ru-RU" sz="2800" i="1" dirty="0" smtClean="0"/>
              <a:t/>
            </a:r>
            <a:br>
              <a:rPr lang="ru-RU" sz="2800" i="1" dirty="0" smtClean="0"/>
            </a:br>
            <a:r>
              <a:rPr lang="ru-RU" sz="2200" b="1" dirty="0" err="1" smtClean="0"/>
              <a:t>Азбукин</a:t>
            </a:r>
            <a:r>
              <a:rPr lang="ru-RU" sz="2200" b="1" dirty="0" smtClean="0"/>
              <a:t> В. Е. (1912–1945). Гвардии капитан. Погиб 01.04.1945 г. в Польше при прорыве обороны противника в районе д. </a:t>
            </a:r>
            <a:r>
              <a:rPr lang="ru-RU" sz="2200" b="1" dirty="0" err="1" smtClean="0"/>
              <a:t>Мысцова</a:t>
            </a:r>
            <a:r>
              <a:rPr lang="ru-RU" sz="2200" b="1" dirty="0" smtClean="0"/>
              <a:t>.</a:t>
            </a: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357554" y="285728"/>
            <a:ext cx="5400684" cy="6572272"/>
          </a:xfrm>
        </p:spPr>
        <p:txBody>
          <a:bodyPr>
            <a:normAutofit fontScale="85000" lnSpcReduction="20000"/>
          </a:bodyPr>
          <a:lstStyle/>
          <a:p>
            <a:r>
              <a:rPr lang="ru-RU" b="1" i="1" dirty="0"/>
              <a:t>«Здравствуй, </a:t>
            </a:r>
            <a:r>
              <a:rPr lang="ru-RU" b="1" i="1" dirty="0" err="1"/>
              <a:t>Клавдя</a:t>
            </a:r>
            <a:r>
              <a:rPr lang="ru-RU" b="1" i="1" dirty="0"/>
              <a:t>!!.. Шлю я тебе с Аленькой свой горячий сердечный привет и вместе с ней горячо целую тебя!!!... Шлю свой горячий сердечный привет тяте с мамой, Коле и всем остальным родным и всем вам желаю быть здоровыми и всего хорошего в вашей жизни!!... </a:t>
            </a:r>
            <a:r>
              <a:rPr lang="ru-RU" b="1" i="1" dirty="0" err="1"/>
              <a:t>Клавдя</a:t>
            </a:r>
            <a:r>
              <a:rPr lang="ru-RU" b="1" i="1" dirty="0"/>
              <a:t>, это письмо я пишу в Москве. В Москву с товарищами приехал сегодня в 6 часов утра. Из Тулы выехали вчера в 10 час. вечера. Немного отъехали от Тулы — наш поезд попал под бомбежку. Но все обошлось благополучно...»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6" name="Picture 2" descr="https://rosuchebnik.ru/upload/medialibrary/483/483e09e56808ba40d1f4a947756fb69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642918"/>
            <a:ext cx="3143272" cy="321471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3571876"/>
            <a:ext cx="3214710" cy="1428752"/>
          </a:xfrm>
        </p:spPr>
        <p:txBody>
          <a:bodyPr>
            <a:noAutofit/>
          </a:bodyPr>
          <a:lstStyle/>
          <a:p>
            <a:r>
              <a:rPr lang="ru-RU" sz="1800" b="1" dirty="0" smtClean="0"/>
              <a:t>Бекетов В. П. (1922–1943). Младший лейтенант, командир роты. Награжден орденом Отечественной войны II ст. посмертно.</a:t>
            </a:r>
            <a:endParaRPr lang="ru-RU" sz="18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488" y="428604"/>
            <a:ext cx="6143668" cy="5929354"/>
          </a:xfrm>
        </p:spPr>
        <p:txBody>
          <a:bodyPr>
            <a:normAutofit fontScale="55000" lnSpcReduction="20000"/>
          </a:bodyPr>
          <a:lstStyle/>
          <a:p>
            <a:r>
              <a:rPr lang="ru-RU" sz="4500" b="1" i="1" dirty="0"/>
              <a:t>«Привет дорогой моей воспитаннице — маме. От твоего сына Владимира Петровича. Здравствуй, многоуважаемая и моя любящая мама, шлю я тебе свой чистосердечный курсантский пламенный привет и пожелаю всего хорошего в твоей несчастной жизни. Мама, первым долгом я тебе сообщаю, что я в настоящий момент нахожусь в Рязанской области, т. е. от города Рязани километров 150, не больше, где мы заканчиваем свою учебу, т. е. курсы. И вот, скоро настанет минута встретиться с кровожадным врагом, с которым я уже встречался дважды...» </a:t>
            </a:r>
            <a:r>
              <a:rPr lang="ru-RU" sz="4500" b="1" i="1" dirty="0" smtClean="0"/>
              <a:t/>
            </a:r>
            <a:br>
              <a:rPr lang="ru-RU" sz="4500" b="1" i="1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5" name="Picture 2" descr="https://rosuchebnik.ru/upload/medialibrary/3ed/3edc844154ba13eeade88cbcdded0cb6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57158" y="928670"/>
            <a:ext cx="2428892" cy="242889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143240" y="214290"/>
            <a:ext cx="5543560" cy="6357982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700" b="1" i="1" dirty="0" smtClean="0"/>
              <a:t>   «</a:t>
            </a:r>
            <a:r>
              <a:rPr lang="ru-RU" sz="2700" b="1" i="1" dirty="0"/>
              <a:t>Здорово, Тоня и ребята, Галя, Фая и Леночка. Простите, что долго не писал, т. к. не позволяли обстоятельства, ну, я жив и здоров, пишу вот вам седьмое письмо! Ходит ли </a:t>
            </a:r>
            <a:r>
              <a:rPr lang="ru-RU" sz="2700" b="1" i="1" dirty="0" err="1"/>
              <a:t>Нелечка</a:t>
            </a:r>
            <a:r>
              <a:rPr lang="ru-RU" sz="2700" b="1" i="1" dirty="0"/>
              <a:t> в ясли? Тоня, передай всем от меня привет, </a:t>
            </a:r>
            <a:r>
              <a:rPr lang="ru-RU" sz="2700" b="1" i="1" dirty="0" err="1"/>
              <a:t>глуховским</a:t>
            </a:r>
            <a:r>
              <a:rPr lang="ru-RU" sz="2700" b="1" i="1" dirty="0"/>
              <a:t> и </a:t>
            </a:r>
            <a:r>
              <a:rPr lang="ru-RU" sz="2700" b="1" i="1" dirty="0" err="1"/>
              <a:t>воскресенским</a:t>
            </a:r>
            <a:r>
              <a:rPr lang="ru-RU" sz="2700" b="1" i="1" dirty="0"/>
              <a:t>. Особенно не расстраивайся, спокойствие прежде всего, все переживется. Ну, пока и все, все время жду от вас письма, но все же не могу дождаться...» </a:t>
            </a:r>
            <a:r>
              <a:rPr lang="ru-RU" sz="2800" i="1" dirty="0" smtClean="0"/>
              <a:t/>
            </a:r>
            <a:br>
              <a:rPr lang="ru-RU" sz="2800" i="1" dirty="0" smtClean="0"/>
            </a:br>
            <a:r>
              <a:rPr lang="ru-RU" sz="2800" i="1" dirty="0" smtClean="0"/>
              <a:t/>
            </a:r>
            <a:br>
              <a:rPr lang="ru-RU" sz="2800" i="1" dirty="0" smtClean="0"/>
            </a:br>
            <a:endParaRPr lang="ru-RU" sz="2800" i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85720" y="4143380"/>
            <a:ext cx="314327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Белов А. М. (1905–1942). Служил в 47-м отдельном минометном батальоне 7-й армии. Пропал без вести в мае 1942 г.</a:t>
            </a:r>
            <a:endParaRPr lang="ru-RU" dirty="0"/>
          </a:p>
        </p:txBody>
      </p:sp>
      <p:pic>
        <p:nvPicPr>
          <p:cNvPr id="6" name="Picture 2" descr="https://rosuchebnik.ru/upload/medialibrary/901/901cb344a7e7d5e5b5c5273963af194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714356"/>
            <a:ext cx="3143272" cy="314327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928926" y="214290"/>
            <a:ext cx="5757874" cy="6429420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b="1" i="1" dirty="0" smtClean="0"/>
              <a:t>    </a:t>
            </a:r>
            <a:r>
              <a:rPr lang="ru-RU" sz="3600" b="1" i="1" dirty="0" smtClean="0"/>
              <a:t>«</a:t>
            </a:r>
            <a:r>
              <a:rPr lang="ru-RU" sz="3600" b="1" i="1" dirty="0"/>
              <a:t>Дорогой Папа! Шлю я тебе свой боевой гвардейский привет и желаю наилучшего здоровья. Папа, я письмо твое получил, за которое очень благодарен. Коротко о себе. Жив и здоров по-прежнему. Стоим пока на отдыхе. Но на днях обратно иду в бой. Наверное, уже последний, решительный, добивать немецкого зверя в его берлоге и водрузить Знамя Победы над Берлином (из приказа т. Сталина). Папа, да я еще молодой, но я уже много видел и много сделал пользы для нашей Родины...» </a:t>
            </a:r>
            <a:r>
              <a:rPr lang="ru-RU" sz="3600" b="1" i="1" dirty="0" smtClean="0"/>
              <a:t/>
            </a:r>
            <a:br>
              <a:rPr lang="ru-RU" sz="3600" b="1" i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endParaRPr lang="ru-RU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00034" y="5000636"/>
            <a:ext cx="821537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/>
              <a:t>Бовин Н. С. (1925–1945). Награжден орденами Славы III ст., Красной Звезды и двумя медалями «За отвагу». Ранен в бою 9 апреля, умер 10 апреля 1945 г. в Восточной Пруссии.</a:t>
            </a:r>
            <a:endParaRPr lang="ru-RU" sz="2400" b="1" dirty="0"/>
          </a:p>
        </p:txBody>
      </p:sp>
      <p:pic>
        <p:nvPicPr>
          <p:cNvPr id="6" name="Picture 2" descr="https://rosuchebnik.ru/upload/medialibrary/21c/21cb8b05d7271465a03b5b30501e740b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1071546"/>
            <a:ext cx="2928958" cy="314324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00430" y="214290"/>
            <a:ext cx="5186370" cy="6286544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b="1" dirty="0" smtClean="0"/>
              <a:t>     </a:t>
            </a:r>
            <a:r>
              <a:rPr lang="ru-RU" b="1" i="1" dirty="0" smtClean="0"/>
              <a:t>«</a:t>
            </a:r>
            <a:r>
              <a:rPr lang="ru-RU" b="1" i="1" dirty="0"/>
              <a:t>Привет из Бессарабии. Здравствуй, многоуважаемая, а также горячо любимая Тоня, шлю я Вам свой фронтовой привет и желаю наилучших успехов в Вашей жизни. Милая </a:t>
            </a:r>
            <a:r>
              <a:rPr lang="ru-RU" b="1" i="1" dirty="0" err="1"/>
              <a:t>Тосечка</a:t>
            </a:r>
            <a:r>
              <a:rPr lang="ru-RU" b="1" i="1" dirty="0"/>
              <a:t>, после долгого молчания пишу Вам письмо. Причина та, что был все время в пути и полевая почта была в пути, в отставании. Сейчас все на месте. Живу я хорошо, здоровье тоже хорошее. Перед Пасхой и 1 Мая пришлось хорошо выпить бессарабского виноградного вина. </a:t>
            </a:r>
            <a:r>
              <a:rPr lang="ru-RU" b="1" i="1" dirty="0" err="1"/>
              <a:t>Тосечка</a:t>
            </a:r>
            <a:r>
              <a:rPr lang="ru-RU" b="1" i="1" dirty="0"/>
              <a:t>, не беспокойся, что иногда бывает перерыв в почте. Это мешает сама война, и она кончится, и мы с тобой тогда встретимся, где будем жить и без писем, а говорить и видеть друг друга лично. До свидания, Ваш друг </a:t>
            </a:r>
            <a:r>
              <a:rPr lang="ru-RU" b="1" i="1" dirty="0" smtClean="0"/>
              <a:t>Николай»</a:t>
            </a:r>
            <a:endParaRPr lang="ru-RU" b="1" i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85720" y="4143380"/>
            <a:ext cx="3286148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Бузин Н. И.(1919–?). Старшина отдельной батареи командующего артиллерией 75-го стрелкового корпуса. Награжден медалью «За отвагу».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6" name="Picture 2" descr="https://rosuchebnik.ru/upload/medialibrary/ac3/ac32f87fe0ccba14be8be70c941a854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571480"/>
            <a:ext cx="3500462" cy="350046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71802" y="285728"/>
            <a:ext cx="5614998" cy="6215106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b="1" dirty="0" smtClean="0"/>
              <a:t>    </a:t>
            </a:r>
            <a:r>
              <a:rPr lang="ru-RU" b="1" i="1" dirty="0" smtClean="0"/>
              <a:t>«</a:t>
            </a:r>
            <a:r>
              <a:rPr lang="ru-RU" b="1" i="1" dirty="0"/>
              <a:t>Здравствуйте милая семья, добрый день </a:t>
            </a:r>
            <a:r>
              <a:rPr lang="ru-RU" b="1" i="1" dirty="0" err="1"/>
              <a:t>Нюра</a:t>
            </a:r>
            <a:r>
              <a:rPr lang="ru-RU" b="1" i="1" dirty="0"/>
              <a:t>, дочка Рима и сынки Володя и </a:t>
            </a:r>
            <a:r>
              <a:rPr lang="ru-RU" b="1" i="1" dirty="0" err="1"/>
              <a:t>Витенька</a:t>
            </a:r>
            <a:r>
              <a:rPr lang="ru-RU" b="1" i="1" dirty="0"/>
              <a:t> </a:t>
            </a:r>
            <a:r>
              <a:rPr lang="ru-RU" b="1" i="1" dirty="0" err="1"/>
              <a:t>и</a:t>
            </a:r>
            <a:r>
              <a:rPr lang="ru-RU" b="1" i="1" dirty="0"/>
              <a:t> передайте поклон моим маме и тяте. Шлю я вам с фронта свой сердечный привет и всем родным. Милая </a:t>
            </a:r>
            <a:r>
              <a:rPr lang="ru-RU" b="1" i="1" dirty="0" err="1"/>
              <a:t>Нюра</a:t>
            </a:r>
            <a:r>
              <a:rPr lang="ru-RU" b="1" i="1" dirty="0"/>
              <a:t>, я как уже нахожусь весь июль месяц на фронте и до сих пор все воюем и идут у нас ожесточенные бои ежедневно; но несмотря на то, что каждый час и каждую минуту мы ждем смерти, над нами вьются вражеские фашистские самолеты и по нас бомбят, но мы не боимся смерти и страха ввиду озлобленного нашего сердца над фашистским гадом за его издевательство над нашей Родиной, женами, матерями и нашими детьми и будем бить его мы до конца, не считая своей крови и смерти...» 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endParaRPr lang="ru-RU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71472" y="5500702"/>
            <a:ext cx="778674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err="1" smtClean="0"/>
              <a:t>Бурыгин</a:t>
            </a:r>
            <a:r>
              <a:rPr lang="ru-RU" sz="2000" b="1" dirty="0" smtClean="0"/>
              <a:t> А. И. (?–1942). Сержант. Командир орудия 210-го легкого артиллерийского полка. Погиб в бою в 1942 г. в Воронежской области.</a:t>
            </a:r>
            <a:endParaRPr lang="ru-RU" sz="2000" dirty="0"/>
          </a:p>
        </p:txBody>
      </p:sp>
      <p:pic>
        <p:nvPicPr>
          <p:cNvPr id="6" name="Picture 2" descr="https://rosuchebnik.ru/upload/medialibrary/541/5418d17180af98e1ab19565b7582e83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785794"/>
            <a:ext cx="3143272" cy="314327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714744" y="0"/>
            <a:ext cx="4972056" cy="6643709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b="1" i="1" dirty="0" smtClean="0"/>
              <a:t>  </a:t>
            </a:r>
          </a:p>
          <a:p>
            <a:pPr>
              <a:buNone/>
            </a:pPr>
            <a:r>
              <a:rPr lang="ru-RU" b="1" i="1" dirty="0" smtClean="0"/>
              <a:t>  «</a:t>
            </a:r>
            <a:r>
              <a:rPr lang="ru-RU" b="1" i="1" dirty="0"/>
              <a:t>Добрый день! Здравствуй, мамочка! Передавай от меня привет родным и знакомым по привету. Мама, на фронте я привык скоро, это объясняется тем, что много нас учили этому в институте. Боязни у меня нет никакой. Большинство со мной из Горьковской области, но из </a:t>
            </a:r>
            <a:r>
              <a:rPr lang="ru-RU" b="1" i="1" dirty="0" err="1"/>
              <a:t>Сергачского</a:t>
            </a:r>
            <a:r>
              <a:rPr lang="ru-RU" b="1" i="1" dirty="0"/>
              <a:t> района нет ни одного человека. Мама, у меня еще раз к тебе будет просьба, чтобы ты берегла свое здоровье...» </a:t>
            </a:r>
            <a:r>
              <a:rPr lang="ru-RU" b="1" i="1" dirty="0" smtClean="0"/>
              <a:t/>
            </a:r>
            <a:br>
              <a:rPr lang="ru-RU" b="1" i="1" dirty="0" smtClean="0"/>
            </a:br>
            <a:r>
              <a:rPr lang="ru-RU" i="1" dirty="0" smtClean="0"/>
              <a:t/>
            </a:r>
            <a:br>
              <a:rPr lang="ru-RU" i="1" dirty="0" smtClean="0"/>
            </a:br>
            <a:endParaRPr lang="ru-RU" i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57158" y="4643446"/>
            <a:ext cx="342902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Быков М. В. (1919–1998). Воевал во 2-й стрелковой роте 1001-го стрелкового полка 279-й стрелковой дивизии.</a:t>
            </a:r>
            <a:endParaRPr lang="ru-RU" b="1" dirty="0"/>
          </a:p>
        </p:txBody>
      </p:sp>
      <p:pic>
        <p:nvPicPr>
          <p:cNvPr id="6" name="Picture 2" descr="https://rosuchebnik.ru/upload/medialibrary/db6/db650ce4b79114a4240677b6b188f5a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1000108"/>
            <a:ext cx="3500462" cy="350046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</TotalTime>
  <Words>313</Words>
  <Application>Microsoft Office PowerPoint</Application>
  <PresentationFormat>Экран (4:3)</PresentationFormat>
  <Paragraphs>24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  Ко Дню Победы: фронтовые письма, которые трогают до слез    </vt:lpstr>
      <vt:lpstr>Фронтовые письма</vt:lpstr>
      <vt:lpstr> Азбукин В. Е. (1912–1945). Гвардии капитан. Погиб 01.04.1945 г. в Польше при прорыве обороны противника в районе д. Мысцова. </vt:lpstr>
      <vt:lpstr>Бекетов В. П. (1922–1943). Младший лейтенант, командир роты. Награжден орденом Отечественной войны II ст. посмертно.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 Дню Победы: фронтовые письма, которые трогают до слез</dc:title>
  <dc:creator>XXXXX</dc:creator>
  <cp:lastModifiedBy>ZBook</cp:lastModifiedBy>
  <cp:revision>9</cp:revision>
  <dcterms:created xsi:type="dcterms:W3CDTF">2020-01-26T11:41:45Z</dcterms:created>
  <dcterms:modified xsi:type="dcterms:W3CDTF">2020-08-31T20:59:31Z</dcterms:modified>
</cp:coreProperties>
</file>