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35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0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0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2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3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30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04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3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2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17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7FF3-233C-426E-AB35-22E2E9DE739B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1BBA2-0232-48AA-A0BF-04C1C2CA9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3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197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0" y="0"/>
            <a:ext cx="9146560" cy="6930008"/>
          </a:xfrm>
        </p:spPr>
      </p:pic>
    </p:spTree>
    <p:extLst>
      <p:ext uri="{BB962C8B-B14F-4D97-AF65-F5344CB8AC3E}">
        <p14:creationId xmlns:p14="http://schemas.microsoft.com/office/powerpoint/2010/main" val="209925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" y="7315"/>
            <a:ext cx="9134246" cy="6850685"/>
          </a:xfrm>
        </p:spPr>
      </p:pic>
    </p:spTree>
    <p:extLst>
      <p:ext uri="{BB962C8B-B14F-4D97-AF65-F5344CB8AC3E}">
        <p14:creationId xmlns:p14="http://schemas.microsoft.com/office/powerpoint/2010/main" val="113257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69933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31" y="-23273"/>
            <a:ext cx="9175031" cy="6881273"/>
          </a:xfrm>
        </p:spPr>
      </p:pic>
    </p:spTree>
    <p:extLst>
      <p:ext uri="{BB962C8B-B14F-4D97-AF65-F5344CB8AC3E}">
        <p14:creationId xmlns:p14="http://schemas.microsoft.com/office/powerpoint/2010/main" val="3216251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32844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73961" cy="6874843"/>
          </a:xfrm>
        </p:spPr>
      </p:pic>
    </p:spTree>
    <p:extLst>
      <p:ext uri="{BB962C8B-B14F-4D97-AF65-F5344CB8AC3E}">
        <p14:creationId xmlns:p14="http://schemas.microsoft.com/office/powerpoint/2010/main" val="173851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" y="18094"/>
            <a:ext cx="9117347" cy="6838011"/>
          </a:xfrm>
        </p:spPr>
      </p:pic>
    </p:spTree>
    <p:extLst>
      <p:ext uri="{BB962C8B-B14F-4D97-AF65-F5344CB8AC3E}">
        <p14:creationId xmlns:p14="http://schemas.microsoft.com/office/powerpoint/2010/main" val="120394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" y="44624"/>
            <a:ext cx="9084500" cy="6813376"/>
          </a:xfrm>
        </p:spPr>
      </p:pic>
    </p:spTree>
    <p:extLst>
      <p:ext uri="{BB962C8B-B14F-4D97-AF65-F5344CB8AC3E}">
        <p14:creationId xmlns:p14="http://schemas.microsoft.com/office/powerpoint/2010/main" val="611573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5938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" y="2533"/>
            <a:ext cx="9138408" cy="6853806"/>
          </a:xfrm>
        </p:spPr>
      </p:pic>
    </p:spTree>
    <p:extLst>
      <p:ext uri="{BB962C8B-B14F-4D97-AF65-F5344CB8AC3E}">
        <p14:creationId xmlns:p14="http://schemas.microsoft.com/office/powerpoint/2010/main" val="91481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1" y="12415"/>
            <a:ext cx="9114489" cy="6835867"/>
          </a:xfrm>
        </p:spPr>
      </p:pic>
    </p:spTree>
    <p:extLst>
      <p:ext uri="{BB962C8B-B14F-4D97-AF65-F5344CB8AC3E}">
        <p14:creationId xmlns:p14="http://schemas.microsoft.com/office/powerpoint/2010/main" val="171734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0386"/>
            <a:ext cx="9184515" cy="6888386"/>
          </a:xfrm>
        </p:spPr>
      </p:pic>
    </p:spTree>
    <p:extLst>
      <p:ext uri="{BB962C8B-B14F-4D97-AF65-F5344CB8AC3E}">
        <p14:creationId xmlns:p14="http://schemas.microsoft.com/office/powerpoint/2010/main" val="14539623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72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12269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46" y="-54768"/>
            <a:ext cx="9217024" cy="6912768"/>
          </a:xfrm>
        </p:spPr>
      </p:pic>
    </p:spTree>
    <p:extLst>
      <p:ext uri="{BB962C8B-B14F-4D97-AF65-F5344CB8AC3E}">
        <p14:creationId xmlns:p14="http://schemas.microsoft.com/office/powerpoint/2010/main" val="2893594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2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66866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06"/>
            <a:ext cx="9144000" cy="6912006"/>
          </a:xfrm>
        </p:spPr>
      </p:pic>
    </p:spTree>
    <p:extLst>
      <p:ext uri="{BB962C8B-B14F-4D97-AF65-F5344CB8AC3E}">
        <p14:creationId xmlns:p14="http://schemas.microsoft.com/office/powerpoint/2010/main" val="149060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34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6232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002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87179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2021-10-12T16:01:50Z</dcterms:created>
  <dcterms:modified xsi:type="dcterms:W3CDTF">2021-10-12T16:15:17Z</dcterms:modified>
</cp:coreProperties>
</file>