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509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9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94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6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4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3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5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8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54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54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3D4D7-8D32-4DAC-A147-B3F171A14B0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6A44E-8818-426B-BEB6-55A82F9D9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0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7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505131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«СОБАКА БАСКЕРВИЛЕЙ» 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АРТУР КОНАН ДОЙЛ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0233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Подготовила :</a:t>
            </a:r>
          </a:p>
          <a:p>
            <a:r>
              <a:rPr lang="ru-RU" dirty="0" smtClean="0"/>
              <a:t>Библиотекарь СШ № 18 Ермакова Виктория Константиновна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202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1" y="10375"/>
            <a:ext cx="9107401" cy="6847625"/>
          </a:xfrm>
        </p:spPr>
      </p:pic>
      <p:sp>
        <p:nvSpPr>
          <p:cNvPr id="6" name="Прямоугольник 5"/>
          <p:cNvSpPr/>
          <p:nvPr/>
        </p:nvSpPr>
        <p:spPr>
          <a:xfrm>
            <a:off x="827584" y="6926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2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85700" cy="6858000"/>
          </a:xfrm>
        </p:spPr>
      </p:pic>
    </p:spTree>
    <p:extLst>
      <p:ext uri="{BB962C8B-B14F-4D97-AF65-F5344CB8AC3E}">
        <p14:creationId xmlns:p14="http://schemas.microsoft.com/office/powerpoint/2010/main" val="351614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01585"/>
          </a:xfrm>
        </p:spPr>
      </p:pic>
      <p:sp>
        <p:nvSpPr>
          <p:cNvPr id="6" name="Прямоугольник 5"/>
          <p:cNvSpPr/>
          <p:nvPr/>
        </p:nvSpPr>
        <p:spPr>
          <a:xfrm>
            <a:off x="179512" y="7557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Среди многочисленных произведений сэра Артура </a:t>
            </a:r>
            <a:r>
              <a:rPr lang="ru-RU" b="1" dirty="0" err="1">
                <a:solidFill>
                  <a:schemeClr val="bg1"/>
                </a:solidFill>
              </a:rPr>
              <a:t>Конан</a:t>
            </a:r>
            <a:r>
              <a:rPr lang="ru-RU" b="1" dirty="0">
                <a:solidFill>
                  <a:schemeClr val="bg1"/>
                </a:solidFill>
              </a:rPr>
              <a:t> Дойла, посвященных Шерлоку Холмсу, особняком стоит «Собака </a:t>
            </a:r>
            <a:r>
              <a:rPr lang="ru-RU" b="1" dirty="0" err="1">
                <a:solidFill>
                  <a:schemeClr val="bg1"/>
                </a:solidFill>
              </a:rPr>
              <a:t>Баскервилей</a:t>
            </a:r>
            <a:r>
              <a:rPr lang="ru-RU" b="1" dirty="0">
                <a:solidFill>
                  <a:schemeClr val="bg1"/>
                </a:solidFill>
              </a:rPr>
              <a:t>». Эта история написана в жанре мистического триллера: детективу пришлось сражаться с «силами зла, властвующими безраздельно». Но мало кто знает, что у чудовищной собаки был… реальный прототип. А события, положенные в основу книги, действительно происходили в средневековой Англии.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52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332656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В основу сюжета «Собаки </a:t>
            </a:r>
            <a:r>
              <a:rPr lang="ru-RU" b="1" dirty="0" err="1"/>
              <a:t>Баскервилей</a:t>
            </a:r>
            <a:r>
              <a:rPr lang="ru-RU" b="1" dirty="0"/>
              <a:t>» легли две мистические истории, рассказанные </a:t>
            </a:r>
            <a:r>
              <a:rPr lang="ru-RU" b="1" dirty="0" err="1"/>
              <a:t>Конан</a:t>
            </a:r>
            <a:r>
              <a:rPr lang="ru-RU" b="1" dirty="0"/>
              <a:t> Дойлу его другом </a:t>
            </a:r>
            <a:r>
              <a:rPr lang="ru-RU" b="1" dirty="0" err="1"/>
              <a:t>Флетчером</a:t>
            </a:r>
            <a:r>
              <a:rPr lang="ru-RU" b="1" dirty="0"/>
              <a:t> Робинсоном. В марте 1901 года, когда они встретились в Норфолке, чтобы поиграть в гольф, дружба превратилась в творческое сотрудничество. Вероятно, что рассказанная Робинсоном легенда – всего лишь очередной перепев древнего местного предания о свирепой волшебной собаке-волкодаве, известной в Норфолке под кличкой Черный Дьявол. Вторая, не менее жуткая история, о злом эсквайре, сэре Ричарде </a:t>
            </a:r>
            <a:r>
              <a:rPr lang="ru-RU" b="1" dirty="0" err="1"/>
              <a:t>Кейбле</a:t>
            </a:r>
            <a:r>
              <a:rPr lang="ru-RU" b="1" dirty="0"/>
              <a:t>, продавшем душу дьяволу и то ли утащенном в преисподнюю, то ли разорванном на куски стаей демонических гончих псов, не издававших, вопреки расхожему поверью, никакого пресловутого «жуткого воя» на болотах, а, напротив, совершенно безмолвных.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56991"/>
            <a:ext cx="5344228" cy="32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4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987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6750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и другие произведения о сыщике, «Собака </a:t>
            </a:r>
            <a:r>
              <a:rPr lang="ru-RU" dirty="0" err="1" smtClean="0"/>
              <a:t>Баскервилей</a:t>
            </a:r>
            <a:r>
              <a:rPr lang="ru-RU" dirty="0" smtClean="0"/>
              <a:t>» </a:t>
            </a:r>
            <a:r>
              <a:rPr lang="ru-RU" dirty="0" err="1" smtClean="0"/>
              <a:t>Конан</a:t>
            </a:r>
            <a:r>
              <a:rPr lang="ru-RU" dirty="0" smtClean="0"/>
              <a:t> Дойла начинается с наглядной демонстрации «дедуктивного метода»: Шерлок Холмс, осмотрев палку, забытую посетителем, извлекает из этого предмета максимум информации о его владельце. Сам владелец, появившись в гостиной дома на Бейкер-стрит, лишь подтверждает его правоту. Однако, на сей раз загадка, предложенная Холмсу, носит не столько криминальный, сколько мистический характер: сэр Чарльз </a:t>
            </a:r>
            <a:r>
              <a:rPr lang="ru-RU" dirty="0" err="1" smtClean="0"/>
              <a:t>Баскервиль</a:t>
            </a:r>
            <a:r>
              <a:rPr lang="ru-RU" dirty="0" smtClean="0"/>
              <a:t> умер от сердечного приступа, вызванного появлением адского существа — собаки, преследующей </a:t>
            </a:r>
            <a:r>
              <a:rPr lang="ru-RU" dirty="0" err="1" smtClean="0"/>
              <a:t>Баскервилей</a:t>
            </a:r>
            <a:r>
              <a:rPr lang="ru-RU" dirty="0" smtClean="0"/>
              <a:t> уже не одно столетие...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84984"/>
            <a:ext cx="5627943" cy="320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78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218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188640"/>
            <a:ext cx="54715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Судя по всему, «Собака </a:t>
            </a:r>
            <a:r>
              <a:rPr lang="ru-RU" b="1" dirty="0" err="1"/>
              <a:t>Баскервилей</a:t>
            </a:r>
            <a:r>
              <a:rPr lang="ru-RU" b="1" dirty="0"/>
              <a:t>» первоначально задумывалась как совместное творение </a:t>
            </a:r>
            <a:r>
              <a:rPr lang="ru-RU" b="1" dirty="0" err="1"/>
              <a:t>Конан</a:t>
            </a:r>
            <a:r>
              <a:rPr lang="ru-RU" b="1" dirty="0"/>
              <a:t> Дойла и Робинсона. «Тут, в Норфолке, со мной </a:t>
            </a:r>
            <a:r>
              <a:rPr lang="ru-RU" b="1" dirty="0" err="1"/>
              <a:t>Флетчер</a:t>
            </a:r>
            <a:r>
              <a:rPr lang="ru-RU" b="1" dirty="0"/>
              <a:t> Робинсон, и мы собираемся вместе сделать небольшую книжицу под названием «Собака </a:t>
            </a:r>
            <a:r>
              <a:rPr lang="ru-RU" b="1" dirty="0" err="1"/>
              <a:t>Баскервилей</a:t>
            </a:r>
            <a:r>
              <a:rPr lang="ru-RU" b="1" dirty="0"/>
              <a:t>» - такую, что у читателя волосы дыбом встанут!» - написал Артур </a:t>
            </a:r>
            <a:r>
              <a:rPr lang="ru-RU" b="1" dirty="0" err="1"/>
              <a:t>Конан</a:t>
            </a:r>
            <a:r>
              <a:rPr lang="ru-RU" b="1" dirty="0"/>
              <a:t> Дойл в письме своей матери.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496964"/>
            <a:ext cx="8316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Любопытная деталь - фамилию для преследуемого знатного рода Дойл позаимствовал у Гарри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Баскервиля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который был... кучером Робинсона. В марте-апреле 1901 года Гарри развозил своего хозяина и его гостя-писателя по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Дартмурским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окрестностям.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72" y="3695124"/>
            <a:ext cx="5438378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82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355976" y="2923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Тем временем нехитрый поначалу замысел книги начал сам собой разрастаться и усложняться. Возможно, </a:t>
            </a:r>
            <a:r>
              <a:rPr lang="ru-RU" dirty="0" err="1" smtClean="0"/>
              <a:t>Конан</a:t>
            </a:r>
            <a:r>
              <a:rPr lang="ru-RU" dirty="0" smtClean="0"/>
              <a:t> Дойл только теперь осознал, насколько мощный материал попал к нему в руки, и понял, что для такой «оправы» необходим бриллиант огромной величины, сильный главный герой, человек, который раскрыл бы тайну. Вот почему он решил вернуть к жизни Шерлока Холмса, семью годами ранее «канувшего в пучину» </a:t>
            </a:r>
            <a:r>
              <a:rPr lang="ru-RU" dirty="0" err="1" smtClean="0"/>
              <a:t>Рейхенбахского</a:t>
            </a:r>
            <a:r>
              <a:rPr lang="ru-RU" dirty="0" smtClean="0"/>
              <a:t> водопада в Альпах, куда его подло столкнул профессор </a:t>
            </a:r>
            <a:r>
              <a:rPr lang="ru-RU" dirty="0" err="1" smtClean="0"/>
              <a:t>Мориарти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76" y="521715"/>
            <a:ext cx="419100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9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44395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марте 1901 года, Дойл написал письмо издателю журнала «Стрэнд», </a:t>
            </a:r>
            <a:r>
              <a:rPr lang="ru-RU" dirty="0" err="1" smtClean="0"/>
              <a:t>Гринхау</a:t>
            </a:r>
            <a:r>
              <a:rPr lang="ru-RU" dirty="0" smtClean="0"/>
              <a:t> Смиту, и предложил ему новое произведение, особо подчеркнув, что создаёт его в соавторстве с другом, </a:t>
            </a:r>
            <a:r>
              <a:rPr lang="ru-RU" dirty="0" err="1" smtClean="0"/>
              <a:t>Флетчером</a:t>
            </a:r>
            <a:r>
              <a:rPr lang="ru-RU" dirty="0" smtClean="0"/>
              <a:t> Робинсоном, и «его имя непременно должно соседствовать на обложке с моим. И стиль, и смак, и вся писанина – полностью мои… но Робинсон дал мне главную идею, приобщил к местному колориту, и я считаю, что его имя должно быть упомянуто… ».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29718"/>
            <a:ext cx="6300192" cy="420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59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218547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Полностью «Собака </a:t>
            </a:r>
            <a:r>
              <a:rPr lang="ru-RU" dirty="0" err="1" smtClean="0"/>
              <a:t>Баскервилей</a:t>
            </a:r>
            <a:r>
              <a:rPr lang="ru-RU" dirty="0" smtClean="0"/>
              <a:t>» была закончена в 1902 году. Успех нового произведения превзошел все ожидания.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577" y="476673"/>
            <a:ext cx="4968552" cy="614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304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405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2021-10-19T08:35:19Z</dcterms:created>
  <dcterms:modified xsi:type="dcterms:W3CDTF">2021-10-19T09:46:34Z</dcterms:modified>
</cp:coreProperties>
</file>