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23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1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6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9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111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7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15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34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92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5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16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21C59-36F0-4A71-9BC7-25B389D53FA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99E5-B927-41FD-96F9-BDF820930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47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54868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«КАК ЖИВЕТ УЧЕБНИК»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1484784"/>
            <a:ext cx="396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ПАМЯТКА О СОХРАННОСТИ УЧЕБНИКО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575556" y="3573016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ТВОЙ УЧЕБНИК НЕ АЛЬБОМ, РИСОВАТЬ НЕ НУЖНО В НЕМ, БЕЙСЯ НАД ЛЮБОЙ ЗАДАЧКОЙ НО УЧЕБНИК НЕ ИСПАЧКАЙ.</a:t>
            </a:r>
          </a:p>
          <a:p>
            <a:r>
              <a:rPr lang="ru-RU" dirty="0" smtClean="0"/>
              <a:t>НУЖЕН ВЕСЬ УЧЕБНЫЙ ГОД </a:t>
            </a:r>
          </a:p>
          <a:p>
            <a:r>
              <a:rPr lang="ru-RU" dirty="0" smtClean="0"/>
              <a:t>ЗА УЧЕБНИКОМ УХОД,</a:t>
            </a:r>
          </a:p>
          <a:p>
            <a:r>
              <a:rPr lang="ru-RU" dirty="0" smtClean="0"/>
              <a:t>ЧТОБЫ ЧИСТЫМ НЕ ЗАМЯТЫМ ОН ПРИШЕЛ К ДРУГИМ РЕБЯТАМ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948" y="2052507"/>
            <a:ext cx="472315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61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</p:spTree>
    <p:extLst>
      <p:ext uri="{BB962C8B-B14F-4D97-AF65-F5344CB8AC3E}">
        <p14:creationId xmlns:p14="http://schemas.microsoft.com/office/powerpoint/2010/main" val="1458394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538"/>
          </a:xfrm>
        </p:spPr>
      </p:pic>
    </p:spTree>
    <p:extLst>
      <p:ext uri="{BB962C8B-B14F-4D97-AF65-F5344CB8AC3E}">
        <p14:creationId xmlns:p14="http://schemas.microsoft.com/office/powerpoint/2010/main" val="3572663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37"/>
            <a:ext cx="9144000" cy="6842861"/>
          </a:xfrm>
        </p:spPr>
      </p:pic>
    </p:spTree>
    <p:extLst>
      <p:ext uri="{BB962C8B-B14F-4D97-AF65-F5344CB8AC3E}">
        <p14:creationId xmlns:p14="http://schemas.microsoft.com/office/powerpoint/2010/main" val="4254662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46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2021-10-21T07:04:30Z</dcterms:created>
  <dcterms:modified xsi:type="dcterms:W3CDTF">2021-10-21T07:22:03Z</dcterms:modified>
</cp:coreProperties>
</file>