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3F7-DA32-4B0A-A7C3-8F929F915F1A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CE93-4D07-413E-801B-9A5A1E7813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668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3F7-DA32-4B0A-A7C3-8F929F915F1A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CE93-4D07-413E-801B-9A5A1E7813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323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3F7-DA32-4B0A-A7C3-8F929F915F1A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CE93-4D07-413E-801B-9A5A1E7813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776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3F7-DA32-4B0A-A7C3-8F929F915F1A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CE93-4D07-413E-801B-9A5A1E7813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919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3F7-DA32-4B0A-A7C3-8F929F915F1A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CE93-4D07-413E-801B-9A5A1E7813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420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3F7-DA32-4B0A-A7C3-8F929F915F1A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CE93-4D07-413E-801B-9A5A1E7813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24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3F7-DA32-4B0A-A7C3-8F929F915F1A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CE93-4D07-413E-801B-9A5A1E7813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689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3F7-DA32-4B0A-A7C3-8F929F915F1A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CE93-4D07-413E-801B-9A5A1E7813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1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3F7-DA32-4B0A-A7C3-8F929F915F1A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CE93-4D07-413E-801B-9A5A1E7813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10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3F7-DA32-4B0A-A7C3-8F929F915F1A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CE93-4D07-413E-801B-9A5A1E7813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211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3F7-DA32-4B0A-A7C3-8F929F915F1A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CE93-4D07-413E-801B-9A5A1E7813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933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653F7-DA32-4B0A-A7C3-8F929F915F1A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8CE93-4D07-413E-801B-9A5A1E7813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346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hyperlink" Target="Video%20by%20&#1041;&#1080;&#1073;&#1083;&#1080;&#1086;&#1090;&#1077;&#1082;&#1072;%20&#1057;&#1064;%20&#8470;%2018.mp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g"/><Relationship Id="rId4" Type="http://schemas.openxmlformats.org/officeDocument/2006/relationships/hyperlink" Target="https://www.youtube.com/watch?v=VvGxAdSNQS8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43766" y="45466"/>
            <a:ext cx="46564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Месячник библиотек 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«Сказки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народные сказки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мира»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   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980728"/>
            <a:ext cx="37444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 — учитель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наставница, </a:t>
            </a:r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близкий товарищ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друг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ручей, высыхает и старится, </a:t>
            </a:r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выпустишь книгу из рук. Бедным считайте такое жилище, </a:t>
            </a:r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забота — набить бы живот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калорийная, вкусная пища Пищу духовную не признает. Книга — советчик, </a:t>
            </a:r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разведчик, </a:t>
            </a:r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активный борец и боец, Книга — нетленная память и вечность.</a:t>
            </a:r>
          </a:p>
        </p:txBody>
      </p:sp>
    </p:spTree>
    <p:extLst>
      <p:ext uri="{BB962C8B-B14F-4D97-AF65-F5344CB8AC3E}">
        <p14:creationId xmlns:p14="http://schemas.microsoft.com/office/powerpoint/2010/main" val="163739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4305" cy="6858000"/>
          </a:xfrm>
        </p:spPr>
      </p:pic>
      <p:sp>
        <p:nvSpPr>
          <p:cNvPr id="6" name="TextBox 5"/>
          <p:cNvSpPr txBox="1"/>
          <p:nvPr/>
        </p:nvSpPr>
        <p:spPr>
          <a:xfrm>
            <a:off x="2915816" y="150794"/>
            <a:ext cx="5400600" cy="400110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Календарь памятных дат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169" y="0"/>
            <a:ext cx="2648953" cy="25980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52936"/>
            <a:ext cx="2941315" cy="29413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550904"/>
            <a:ext cx="3127304" cy="20882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137392"/>
            <a:ext cx="3721556" cy="265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671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1505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3568" y="190380"/>
            <a:ext cx="58497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игра </a:t>
            </a:r>
          </a:p>
          <a:p>
            <a:r>
              <a:rPr lang="ru-RU" dirty="0" smtClean="0"/>
              <a:t>«</a:t>
            </a:r>
            <a:r>
              <a:rPr lang="ru-RU" i="1" dirty="0"/>
              <a:t>Сказка - ложь, да в ней намёк, добрым молодцам урок»</a:t>
            </a:r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13" y="1052736"/>
            <a:ext cx="3650034" cy="27363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13" y="4003706"/>
            <a:ext cx="5566856" cy="283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331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88640"/>
            <a:ext cx="48679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октября-</a:t>
            </a:r>
          </a:p>
          <a:p>
            <a: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школьных библиотек!</a:t>
            </a:r>
            <a:endParaRPr lang="ru-RU" sz="36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460" y="1919951"/>
            <a:ext cx="52565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октября, международное сообщество отмечает День школьных библиотек.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учрежден по инициативе ЮНЕСКО в 1999 году. В России его впервые отпраздновали в 2008-м. К этому дню в Российской Федерации традиционно приурочен месячник школьных библиотек, в рамках которого проводятся съезды библиотекарей, презентации, чествование ветеранов дела и многие другие мероприятия.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460" y="4228275"/>
            <a:ext cx="2757037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О, сколько в этом доме книг!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всмотрись —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тысячи друзей твоих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полках улеглись.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поговорят с тобой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ты, мой юный друг,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путь истории земной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бы увидишь вдруг…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Михалков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42017"/>
            <a:ext cx="3168352" cy="23709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140968"/>
            <a:ext cx="2066354" cy="27612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077072"/>
            <a:ext cx="3217540" cy="240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872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8456" y="793100"/>
            <a:ext cx="6987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,приуроченная памяти погибших в сражениях в годы Великой Отечественной войны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0707" y="95368"/>
            <a:ext cx="3502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Акция: «Белые журавли»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108" y="1660879"/>
            <a:ext cx="5715000" cy="42767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62" y="1486209"/>
            <a:ext cx="3140769" cy="303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3602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328986"/>
            <a:ext cx="40366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Челлендж «Читающий Учитель»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сказке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Петра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Павловича Ершова, 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«Конёк – Горбунок»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8823" y="4941168"/>
            <a:ext cx="5455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www.youtube.com/watch?v=VvGxAdSNQS8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23" y="1844824"/>
            <a:ext cx="4352412" cy="29037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951800"/>
            <a:ext cx="3468631" cy="468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415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2097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81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16</cp:revision>
  <dcterms:created xsi:type="dcterms:W3CDTF">2021-11-02T06:00:37Z</dcterms:created>
  <dcterms:modified xsi:type="dcterms:W3CDTF">2021-11-09T05:35:49Z</dcterms:modified>
</cp:coreProperties>
</file>