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5" r:id="rId6"/>
    <p:sldId id="267" r:id="rId7"/>
    <p:sldId id="259" r:id="rId8"/>
    <p:sldId id="266" r:id="rId9"/>
    <p:sldId id="260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03F6C9-451B-400A-BB4D-52D5422613E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1FE7301-41C7-449F-B2A4-CE1CAB46A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D333D-808D-41B4-B709-8EFB9C1CD658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5476A-7210-428C-8A4D-2F2C874C2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BC83C2-9D6F-4502-89C2-2609BDC6368F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134C4AF-379F-4741-9CE6-B40C5F7C3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6322D-7FAE-44C6-9F5E-250C8844AB27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7455E-CB8D-47C1-AD55-6EABC215E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20A7AEC-0A1E-46A9-A0F2-D7179C9A935A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F4BC4C-C4CF-4C00-AA04-753B9BEE0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CD7BD-9BFD-414E-8623-3FE896324A91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53FE-8823-4470-BEE1-5DD7D3AB9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C81F2-A7DE-43C4-B209-4B07546B1A3D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F75F-4189-4D5D-ADF3-87EEE10F6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053CC-3A0D-41CE-8B2E-2D9E83A656A5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2CB15-925D-4341-BADC-F31256A10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AAC41-A61F-4ED8-8937-6DB168C7021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8F10F-C2BE-4702-A989-D6EB915A0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B13A6-92B8-4051-B7EB-26C00F718195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CD5BF-9615-4918-95CE-004E708E4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B6D577-2884-47CB-8A1B-02208CA2E327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D03033-8274-42E3-BE1D-E1F8BE226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C5598AA-739C-4623-BC79-728F5F092CBD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3B91C84-ACE8-4768-88F2-DDF0936AC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Monotype Corsiva" pitchFamily="66" charset="0"/>
          <a:cs typeface="Arial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572396" cy="165372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27 марта – всемирный День     театра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8" y="4071938"/>
            <a:ext cx="5114925" cy="2103437"/>
          </a:xfrm>
        </p:spPr>
        <p:txBody>
          <a:bodyPr/>
          <a:lstStyle/>
          <a:p>
            <a:r>
              <a:rPr lang="ru-RU" sz="1400" i="1" smtClean="0"/>
              <a:t>На сцене снова твой кумир — актер,</a:t>
            </a:r>
          </a:p>
          <a:p>
            <a:r>
              <a:rPr lang="ru-RU" sz="1400" i="1" smtClean="0"/>
              <a:t>И он играет так профессионально,</a:t>
            </a:r>
          </a:p>
          <a:p>
            <a:r>
              <a:rPr lang="ru-RU" sz="1400" i="1" smtClean="0"/>
              <a:t>Что с ним любая пьеса, постановка,</a:t>
            </a:r>
          </a:p>
          <a:p>
            <a:r>
              <a:rPr lang="ru-RU" sz="1400" i="1" smtClean="0"/>
              <a:t>Спектакль и трагедия не будет банальной.</a:t>
            </a:r>
          </a:p>
          <a:p>
            <a:r>
              <a:rPr lang="ru-RU" sz="1400" i="1" smtClean="0"/>
              <a:t>Красиво, с выраженьем поздравок</a:t>
            </a:r>
          </a:p>
          <a:p>
            <a:r>
              <a:rPr lang="ru-RU" sz="1400" i="1" smtClean="0"/>
              <a:t>Мы зачитаем прямиком со сцены,</a:t>
            </a:r>
          </a:p>
          <a:p>
            <a:r>
              <a:rPr lang="ru-RU" sz="1400" i="1" smtClean="0"/>
              <a:t>И сделать так пускай бы каждый смог,</a:t>
            </a:r>
          </a:p>
          <a:p>
            <a:r>
              <a:rPr lang="ru-RU" sz="1400" i="1" smtClean="0"/>
              <a:t>Такие только ожидают перемены...</a:t>
            </a:r>
          </a:p>
        </p:txBody>
      </p:sp>
      <p:pic>
        <p:nvPicPr>
          <p:cNvPr id="5122" name="Picture 2" descr="D:\Рабочий стол\Новая папка (2)\1238351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857497"/>
            <a:ext cx="2143783" cy="2701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5888"/>
            <a:ext cx="4716463" cy="1357312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Театр - это род искусства, а также здание, предназначенное для представления драматических произведений перед публикой.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+mj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14500"/>
            <a:ext cx="3357562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13" y="1428750"/>
            <a:ext cx="4357687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</a:rPr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 как здание, предназначенное для представления драматических произведений, традиционно включает в себя сцену - площадку, где происходит действие, - и зрительный зал. Сцена, спроектированная под максимальное использование декораций, обычно обрамлена порталом. Противоположная крайность - выдающаяся в зал голая сцена, окружённая местами для зрителей с трёх или даже четырёх сторон. Впрочем, драматические представления могут проводиться и без подобного сооружения.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250825" y="53736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 Udm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Истоки современного театра как искусства можно найти ещё в древних охотничьих и сельскохозяйственных игрищах, а также в массовых народных обрядах.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5357813" cy="5715000"/>
          </a:xfrm>
        </p:spPr>
        <p:txBody>
          <a:bodyPr>
            <a:normAutofit fontScale="47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		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Наиболее ранние образцы театра появились в Индии до нашей эры, и там же было создано первое техническое руководство по его содержанию, Натьяшастра, приписываемое Бхарате (2 в. н.э.?). Это всеобъемлющий свод наставлений постановщикам, актёрам, драматургам и костюмерам.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		Несмотря на условность манеры исполнения, в индийском театре использовалось определённое количество декораций. Образец бескомпромиссной условности даёт японский театр Но (12-14 вв.): деревянная сцена площадью 1,7 кв. м., навес на четырёх опорах, длинный мостик для выхода актёров и полное отсутствие декораций. На такой сцене давались (и до сих пор даются) крайне стилизованные драмы, в основном для искушённой публики. К началу XVII в. появляется иной род драмы - театр Кабуки. Более демократичный по направленности, он использовал длинную узкую игровую площадку с вращающейся сценой в центре, многочисленные, необычайно реалистичные декорации и занавес. Уникальной чертой театра Кабуки является ханамити, т.е. «цветочная тропа» - узкий помост, протянувшийся от задних рядов к сцене.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08721"/>
            <a:ext cx="2629263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28728" y="285728"/>
            <a:ext cx="5686436" cy="60580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Театры Индии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024813" cy="2714625"/>
          </a:xfrm>
        </p:spPr>
        <p:txBody>
          <a:bodyPr>
            <a:normAutofit fontScale="62500" lnSpcReduction="20000"/>
          </a:bodyPr>
          <a:lstStyle/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Афинах V в. до н.э. (когда зарождались трагедия и так называемая древняя аттическая комедия) соответствующее сооружение имело форму открытой каменной постройки в виде «орхестры» (центрального круга), обрамлённой ярусами зрительных рядов длиной несколько больше полуокружности.</a:t>
            </a: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		Несмотря на заметно меньший вклад Древнего Рима в развитие драматического искусства, именно он передал греческие театральные традиции более поздним эпохам. В древней Аттике драма вышла из религиозной церемонии и долго сохраняла с ней тесную связь; в Риме эта связь полностью утрачивается. Театральное действо вырождается в обычное развлекательное мероприятие.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43182"/>
            <a:ext cx="2913565" cy="3666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3276600" y="2333625"/>
            <a:ext cx="47958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Литературная драма никогда не знала того расцвета, который пережила в Афинах, и, в конце концов, её вытеснили гладиаторские бои и грубые, вульгарные зрелища в исполнении мимов. Для своих представлений мимам не требовалось сооружений, необходимых для постановки трагедии или комедии. Им вполне хватало деревянного помоста и простейшего фона. Единственное театральное нововведение древнего Рима - амфитеатр, приспособленный как для грандиозных зрелищ (как навмахия, когда арена затоплялась и разыгрывались потешные морские бои), так и для импровизированных мимических фарсов, когда в центре арены устанавливались деревянные подмостки.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9500"/>
            <a:ext cx="8101013" cy="4211638"/>
          </a:xfrm>
        </p:spPr>
        <p:txBody>
          <a:bodyPr>
            <a:normAutofit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+mj-lt"/>
              </a:rPr>
              <a:t>    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Всемирный день театра — это международный профессиональный праздник театральных работников, учрежденный в 1961 году инициативой конгресса МИТ при ЮНЕСКО и отмечаемый 27 марта ежегодно во всем мире. Этот день проходит под единственным девизом, неизменным с первого дня. Девиз гласит, что театр является средством взаимопонимания и укрепления мира между народами. Часто к этому дню приурочен целый ряд торжественных мероприятий: от театральных фестивалей до премьер новых спектаклей.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428625"/>
            <a:ext cx="7527925" cy="1800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j-lt"/>
                <a:cs typeface="+mn-cs"/>
              </a:rPr>
              <a:t>Этот международный день традиционно проходит под единым девизом: «Театр как средство взаимопонимания и укрепления мира между народами».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42875"/>
            <a:ext cx="7848600" cy="3214688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 «день театра» традиционно отмечается всеми работниками театра: начиная с театральных режиссеров-постановщиков, актёров театральной труппы, продюсеров, звукоинженеров, светотехников, монтировщиков декораций и заканчивая билетёрами, гардеробщиками и уборщиками театральных помещений. А также миллионами неравнодушных зрителей, для которых этот праздник – дань профессионалам в их способности дарить людям радость, теплоту и надежду.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3284984"/>
            <a:ext cx="4233315" cy="3372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50" y="3500438"/>
            <a:ext cx="3571875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j-lt"/>
                <a:cs typeface="+mn-cs"/>
              </a:rPr>
              <a:t>Международный день театра" - это поздравления, подарки, открытки, картинки, стихи и сценарии празднования...: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7643812" cy="4357687"/>
          </a:xfrm>
        </p:spPr>
        <p:txBody>
          <a:bodyPr>
            <a:normAutofit fontScale="85000"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 (в современном его смысле) родился в Древней Греции. Он вырос из посвященных богине земледелия Деметре и ее дочери Персефоне Элевсинских мистерий и Великих Дионисий, - грандиозных представлений в честь бога виноделия Диониса. Более того, у театра, в отличие от других видов искусств, есть вполне определенная дата рождения. В марте 534 года до н. э. в Афинах впервые были учреждены драматические состязания. Этот год и принято считать годом рождения мирового театра. История сохранила нам имя победителя первых состязаний в Афинах. Им был древнегреческий поэт Феспис (или Феспид), которого называют и первым актером, и первым драматургом. Интересно, что в театральных кругах до сих пор существует суеверие, что дух Фесписа присутствует при каждом исполнении театральной пьесы и может вмешиваться в ее ход, способствуя или препятствуя успеху.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437112"/>
            <a:ext cx="720080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7886700" cy="3573463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+mj-lt"/>
              </a:rPr>
              <a:t>   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 в. в церковной католической службе появляются зачатки нового театра. Первые примитивные религиозные драмы пелись или пересказывались на латыни священниками в самой церкви.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	К XV в. возросший общественный интерес к драматическим зрелищам привёл к появлению первых профессионалов на сцене. Участники первых небольших трупп были в большинстве своем бродячими актёрами, иногда они работали и в помещениях - скорее всего, в харчевнях, - но в основном под открытым небом, где и появляется нехитрая дощатая сцена под шатром (павильон), позади которой завесой отделялось место для переодевания.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3714752"/>
            <a:ext cx="7440515" cy="2882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115888"/>
            <a:ext cx="7543800" cy="3457575"/>
          </a:xfrm>
        </p:spPr>
        <p:txBody>
          <a:bodyPr>
            <a:normAutofit fontScale="6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		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До 1770-х годов актёры пользовались лишь ограниченным количеством современных костюмов вне зависимости от исторического периода, к которому относилось действие. Изображая римлян, они пользовались условным нарядом, сочетавшим привычные тогда бриджи с тогой (или туникой), «восточные» персонажи, например Отелло, вместе с бриджами могли надеть нечто вроде халата, тюрбан, меха и т.п. Управляющие некоторых театров старались привести сценические костюмы в соответствие с изображаемой эпохой, однако это коснулось только актёров-мужчин, поскольку актрисы наотрез отказывались одеваться во что-либо, кроме самых модных нарядов в сезоне.</a:t>
            </a:r>
            <a:endParaRPr lang="ru-RU" dirty="0" smtClean="0">
              <a:latin typeface="+mj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714750"/>
            <a:ext cx="31575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214313" y="3571875"/>
            <a:ext cx="50784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В континентальной Европе XVIII в. зрелищность и разнообразие декораций были отличительной чертой оперных театров, ставших культовым местом модной публики. Художники, уловив возрастающий общественный интерес к опере, принялись энергично осваивать эту новую форму драмы, открывавшую для них новые возможности. Начинают возникать оперные театры.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275" y="260350"/>
            <a:ext cx="4149725" cy="3744913"/>
          </a:xfrm>
        </p:spPr>
        <p:txBody>
          <a:bodyPr>
            <a:normAutofit fontScale="70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1961 году IX конгрессом Международного института театра (МИТ) был установлен Международный день театра под девизом «Театр, как средство взаимного понимания и укрепления мира между народами».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		С тех пор каждый год 27 марта театры показывают свои лучшие постановки, дают благотворительные спектакли. А в Москве, начиная с 1995 года, в эти дни традиционно проходит фестиваль спектаклей-номинантов на Национальную театральную премию «Золотая Маска».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3606100" cy="3416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3" y="4214813"/>
            <a:ext cx="7715250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«Золотая Маска» — это всероссийский театральный фестиваль, весной каждого года представляющий лучшие спектакли страны во всех видах театрального искусства: драматический и кукольный театр, опера, балет, оперетта/мюзикл, современный танец. «Золотая Маска» — это Национальная театральная премия, которая вручается лучшему спектаклю сезона, лучшему режиссеру, хореографу, дирижеру, художнику, актерам.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0" y="3616325"/>
            <a:ext cx="4624388" cy="3052763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       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касается современного отечественного театра, то, несмотря на все трудности и проблемы, он продолжает жить, развиваться и искать новые творческие пути. Пожелаем же успеха нашему театру и неизменного покровительства со стороны всемогущего духа первого актера Фесписа.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214313"/>
            <a:ext cx="3929063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j-lt"/>
                <a:cs typeface="+mn-cs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Российский театр по праву гордится своей историей: система великого реформатора сцены Константина Станиславского, принципы биомеханики Всеволода Мейерхольда, сценические открытия Евгения Вахтангова и Александра Таирова определили развитие не только российского театра, но и всего мирового сценического искусства.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00063"/>
            <a:ext cx="35242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292600"/>
            <a:ext cx="3124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286000"/>
            <a:ext cx="7239000" cy="4027488"/>
          </a:xfrm>
        </p:spPr>
        <p:txBody>
          <a:bodyPr>
            <a:normAutofit fontScale="70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j-lt"/>
              </a:rPr>
              <a:t> 		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Приписывается одному из основателей Московского Художественного театра Константину Сергеевичу Станиславскому (1863— 1938). Но нигде в его сочинениях это выражение не встречается, как и в воспоминаниях современников о нем. Вероятно, оно сложилось на основе следующего места из письма К. С. Станиславского к цеху гардеробщиков МХАТ (23 января 1933 г.), которое он написал, отвечая на их приветственный адрес к его семидесятилетию: «Наш Художественный театр отличается от многих других театров тем, что в нем спектакль начинается с момента входа в здание театра. Вы первые встречаете приходящих зрителей...» (Станиславский К. С. Собр. соч. Т. 8. М., 1961).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2286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55875" y="1196975"/>
            <a:ext cx="56134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j-lt"/>
                <a:cs typeface="+mn-cs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«Театр начинается с вешалки»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Другая 1">
      <a:majorFont>
        <a:latin typeface="Monotype Corsiva"/>
        <a:ea typeface=""/>
        <a:cs typeface="Arial"/>
      </a:majorFont>
      <a:minorFont>
        <a:latin typeface="Times New Roman Udm"/>
        <a:ea typeface=""/>
        <a:cs typeface="Arial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180</TotalTime>
  <Words>1178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Times New Roman Udm</vt:lpstr>
      <vt:lpstr>Arial</vt:lpstr>
      <vt:lpstr>Monotype Corsiva</vt:lpstr>
      <vt:lpstr>Wingdings 2</vt:lpstr>
      <vt:lpstr>Wingdings</vt:lpstr>
      <vt:lpstr>Calibri</vt:lpstr>
      <vt:lpstr>Times New Roman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 марта – всемирный День     театра</dc:title>
  <dc:creator>Коля</dc:creator>
  <cp:lastModifiedBy>User</cp:lastModifiedBy>
  <cp:revision>32</cp:revision>
  <dcterms:modified xsi:type="dcterms:W3CDTF">2020-04-13T20:41:31Z</dcterms:modified>
</cp:coreProperties>
</file>