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2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63140-3C65-48EC-AD7D-A44CDBA97A69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ABBC2-A9C7-4C9D-8056-59375B8E5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35B1A-0D90-42E6-8F09-7E60BBE0A6FB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BE61D-6CEF-4096-BCC8-EA6AEA0EF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A8F40-BA3C-494A-A92D-633C5CD0D2CE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6723B-0615-445D-8634-40E9780FC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99A55-6066-451B-A797-D9CE35009401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7A21B-CBB1-42E9-AD47-E8065EEA2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2AF18-4D91-4607-8401-0AE83C29C89E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15E1F-8331-4C7C-A24B-DC0D6A4021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EDDDF-803C-403E-BF4E-D412B33B58C1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697F7-67AB-4EEC-88D8-7E6C0C1E4D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3F471-90D3-483D-A57C-373EF015250C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9A1A4-3E13-456D-ADD4-EC8F8CA637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776B5-B123-4E6A-A4CE-DAE0FB3B6BF7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97797-21D6-4510-9644-E911E3DBD6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BB79E-CD69-48A6-A24D-EE6265344453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FF77D-6750-4DFE-A472-400CFEF853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7D7B4-E37B-485D-B487-F4C3E9529EE6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9B571-C124-4B67-BF32-9698E16F2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B9831-8972-40FF-BCBF-76F5BAE18374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C2601-82EF-4ED6-8F52-39DBABE0C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75006F-FF10-4843-A84C-BA5F7638743D}" type="datetimeFigureOut">
              <a:rPr lang="ru-RU"/>
              <a:pPr>
                <a:defRPr/>
              </a:pPr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1E6DE8-5268-4F37-92F9-6325955170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5003800" y="692150"/>
            <a:ext cx="3816350" cy="2952750"/>
          </a:xfrm>
        </p:spPr>
        <p:txBody>
          <a:bodyPr/>
          <a:lstStyle/>
          <a:p>
            <a:r>
              <a:rPr lang="ru-RU" sz="6600" smtClean="0"/>
              <a:t>Иоганн</a:t>
            </a:r>
            <a:br>
              <a:rPr lang="ru-RU" sz="6600" smtClean="0"/>
            </a:br>
            <a:r>
              <a:rPr lang="ru-RU" sz="6600" smtClean="0"/>
              <a:t>Себастьян Бах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825" y="3933825"/>
            <a:ext cx="3768725" cy="10795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/>
              <a:t>1685-1750 </a:t>
            </a:r>
            <a:endParaRPr lang="ru-RU" sz="4800" dirty="0"/>
          </a:p>
        </p:txBody>
      </p:sp>
      <p:pic>
        <p:nvPicPr>
          <p:cNvPr id="14339" name="Picture 2" descr="C:\Users\User\Desktop\69409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76250"/>
            <a:ext cx="438785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Творческий путь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1723 году музыкант получает место кантора и учителя музыки и латыни в церкви святого Фомы, затем становится музыкальным директором в Лейпциге. Широкий репертуар Иоганна Себастьяна Баха включал в себя как светскую, так и духовную музыку. За свою жизнь Иоганн Себастьян Бах успел побывать руководителем музыкальной коллегии. Несколько циклов композитора Баха использовали всевозможные инструменты («Музыкальное приношение», «Искусство фуги»)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Последние годы жизни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последние годы жизни Бах быстро терял зрение. Музыку его тогда считали немодной, устаревшей. Несмотря на это, композитор продолжал работать. В 1747 году он создаёт цикл пьес под названием «Музыка приношения», посвящённый прусскому королю Фридриху Второму.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Последней работой стал сборник произведений «Искусство фуги», включивший в себя 14 фуг и 4 канона.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Умер Иоганн Себастьян Бах 28 июля 1750 года в Лейпциге, но его музыкальное наследие остаётся бессмертным.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Краткая биография Баха не даёт полного представления о сложном жизненном пути композитора, о его личности. Подробно с его судьбой и творчеством можно познакомиться, прочитав книги Иоганна </a:t>
            </a:r>
            <a:r>
              <a:rPr lang="ru-RU" dirty="0" err="1" smtClean="0"/>
              <a:t>Форкеля</a:t>
            </a:r>
            <a:r>
              <a:rPr lang="ru-RU" dirty="0" smtClean="0"/>
              <a:t>, Роберта Франца, Альберта </a:t>
            </a:r>
            <a:r>
              <a:rPr lang="ru-RU" dirty="0" err="1" smtClean="0"/>
              <a:t>Швейцера</a:t>
            </a:r>
            <a:r>
              <a:rPr lang="ru-RU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Факты из жизни Баха</a:t>
            </a:r>
          </a:p>
        </p:txBody>
      </p:sp>
      <p:sp>
        <p:nvSpPr>
          <p:cNvPr id="2662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· Бах был не единственной творческой личностью в своей семье. Считается, что он принадлежал к пятому поколению музыкантов. Около 50 его близких родственников также занимались музыкальным творчеством, двое его детей смогли стать довольно известными композиторами.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Факты из жизни Баха</a:t>
            </a:r>
          </a:p>
        </p:txBody>
      </p:sp>
      <p:sp>
        <p:nvSpPr>
          <p:cNvPr id="27650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· Всего же у Баха было двадцать детей от двух браков (кстати, второй раз музыкант женился на собственной кузине и был счастлив с ней долгих 29 лет). Его по праву можно считать самым плодовитым композитором в прямом и переносном смысле этого слова. Однако, только 9 детей из 20 пережили отца.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Факты из жизни Баха</a:t>
            </a:r>
          </a:p>
        </p:txBody>
      </p:sp>
      <p:sp>
        <p:nvSpPr>
          <p:cNvPr id="28674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· Бах сам прекрасно играл на многих музыкальных инструментах. Например, на органе, клавесине и на гармони.</a:t>
            </a:r>
          </a:p>
          <a:p>
            <a:r>
              <a:rPr lang="ru-RU" smtClean="0"/>
              <a:t>· Бах обладал уникальным слухом. Он мог исполнить один раз услышанное произведение без единой ошибки.</a:t>
            </a:r>
          </a:p>
          <a:p>
            <a:r>
              <a:rPr lang="ru-RU" smtClean="0"/>
              <a:t>· За свою жизнь он восемь раз менял место жительства, переезжая из города в город.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Факты из жизни Баха 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· Бах был гениальным учителем музыки, не бравшим за свои уроки денег. Любимым его времяпрепровождением было посещение какой-нибудь небольшой церквушки, куда он приходил, переодевшись бедным учителем музыки.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· Бах был верующим человеком, часто перечитывал Библию и регулярно ходил на исповедь.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Факты из жизни Баха </a:t>
            </a:r>
          </a:p>
        </p:txBody>
      </p:sp>
      <p:sp>
        <p:nvSpPr>
          <p:cNvPr id="3072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· Интересным фактом о Бахе является и то, что только благодаря его усилиям в церквях, на хорах, могут петь не только мужчины, но и женщины (долгое время для католиков и протестантов это было недопустимой вольницей). Кстати, первой женщиной-хористкой стала жена композитора.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Факты из жизни Баха 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mtClean="0"/>
              <a:t>Когда в церквях исполнялись хоралы Баха, за органом или клавесином сидел он сам или один из его сыновей (своим детям он постарался дать качественное музыкальное образование).</a:t>
            </a:r>
          </a:p>
          <a:p>
            <a:pPr>
              <a:lnSpc>
                <a:spcPct val="90000"/>
              </a:lnSpc>
            </a:pPr>
            <a:r>
              <a:rPr lang="ru-RU" smtClean="0"/>
              <a:t> Бах был очень вспыльчивым человеком, часто срывался на своих коллег. Мог кричать на них, рвать ноты и ломать инструменты.</a:t>
            </a:r>
          </a:p>
          <a:p>
            <a:pPr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Факты из жизни Баха 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000" smtClean="0"/>
              <a:t> Бах любил свободное творчество и один раз даже просидел месяц в тюрьме за то, что постоянно просился в отставку.</a:t>
            </a:r>
          </a:p>
          <a:p>
            <a:pPr>
              <a:lnSpc>
                <a:spcPct val="90000"/>
              </a:lnSpc>
            </a:pPr>
            <a:r>
              <a:rPr lang="ru-RU" sz="3000" smtClean="0"/>
              <a:t> За свою долгую музыкальную карьеру Бах написал более 1000 музыкальных произведений, первое из которых он создал в 15 лет.</a:t>
            </a:r>
          </a:p>
          <a:p>
            <a:pPr>
              <a:lnSpc>
                <a:spcPct val="90000"/>
              </a:lnSpc>
            </a:pPr>
            <a:r>
              <a:rPr lang="ru-RU" sz="3000" smtClean="0"/>
              <a:t> Композитор любил основывать разные общества (например, Баховское общество, Коллегия музыкантов).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Детские годы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000" smtClean="0"/>
              <a:t>Родился (21) 31 марта 1685 года в городе Эйзенах. В маленьком Бахе изначально была заложена страсть к музыке, ведь его предки были профессиональными музыкантами.</a:t>
            </a:r>
          </a:p>
          <a:p>
            <a:pPr>
              <a:lnSpc>
                <a:spcPct val="90000"/>
              </a:lnSpc>
            </a:pPr>
            <a:endParaRPr lang="ru-RU" sz="300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3000" smtClean="0"/>
              <a:t>             (на фото дом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3000" smtClean="0"/>
              <a:t>                   композитора)</a:t>
            </a:r>
          </a:p>
          <a:p>
            <a:pPr>
              <a:lnSpc>
                <a:spcPct val="90000"/>
              </a:lnSpc>
            </a:pPr>
            <a:endParaRPr lang="ru-RU" sz="3000" smtClean="0"/>
          </a:p>
        </p:txBody>
      </p:sp>
      <p:pic>
        <p:nvPicPr>
          <p:cNvPr id="15363" name="Picture 2" descr="C:\Users\User\Desktop\7976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3321050"/>
            <a:ext cx="4327525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Факты из жизни Баха 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3000" smtClean="0"/>
              <a:t> Любимым блюдом композитора были селедочные головы. Как-то раз он нашел внутри них настоящие золотые дукаты.</a:t>
            </a:r>
          </a:p>
          <a:p>
            <a:pPr>
              <a:lnSpc>
                <a:spcPct val="80000"/>
              </a:lnSpc>
            </a:pPr>
            <a:r>
              <a:rPr lang="ru-RU" sz="3000" smtClean="0"/>
              <a:t> Бах обожал засыпать под музыку и вообще любил крепкий и здоровый сон. Его любимой поговоркой была такая: «Чтобы хорошо выспаться надо, ложиться спать не в тот день, в котором нужно проснуться». Известно, что несколько клиентов заказывали ему композиции, под которые было бы хорошо засыпать.</a:t>
            </a:r>
          </a:p>
          <a:p>
            <a:pPr>
              <a:lnSpc>
                <a:spcPct val="80000"/>
              </a:lnSpc>
            </a:pPr>
            <a:endParaRPr lang="ru-RU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Факты из жизни Баха </a:t>
            </a:r>
          </a:p>
        </p:txBody>
      </p:sp>
      <p:sp>
        <p:nvSpPr>
          <p:cNvPr id="34818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 последние годы жизни великий композитор почти ослеп, и, хотя он не раз делал операции, они ему не помогали.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Факты из жизни Баха </a:t>
            </a:r>
          </a:p>
        </p:txBody>
      </p:sp>
      <p:sp>
        <p:nvSpPr>
          <p:cNvPr id="38914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Бах оставил очень большое наследство (это были и деньги, и недвижимость, и коллекция музыкальных инструментов, и коллекция уникальных церковных книг).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Факты из жизни Баха 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Иоганн Бах и Фридрих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Гендель были </a:t>
            </a:r>
            <a:r>
              <a:rPr lang="ru-RU" dirty="0" err="1" smtClean="0"/>
              <a:t>современни</a:t>
            </a:r>
            <a:r>
              <a:rPr lang="ru-RU" dirty="0" smtClean="0"/>
              <a:t>-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/>
              <a:t>ками</a:t>
            </a:r>
            <a:r>
              <a:rPr lang="ru-RU" dirty="0" smtClean="0"/>
              <a:t>, но при жизни эти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два великих композитора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так и не встретились, хотя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желали этого.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Портрет Ф.Генделя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35843" name="Picture 2" descr="C:\Users\User\Desktop\George-Frideric-Handel-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2133600"/>
            <a:ext cx="2474912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Факты из жизни Баха </a:t>
            </a:r>
          </a:p>
        </p:txBody>
      </p:sp>
      <p:sp>
        <p:nvSpPr>
          <p:cNvPr id="3686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Долгое время на могиле композитора не было надгробного камня. Его наследникам не хватало времени на ее обустройство. Также существует мнение, что в могиле нет останков композитора. Некоторые исследователи считают, что их много раз переносили с места на место.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7890" name="Picture 2" descr="C:\Users\User\Desktop\img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620713"/>
            <a:ext cx="7493000" cy="5619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Обучение музыке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десятилетнем возрасте после смерти родителей, Иоганн Бах был взят на воспитание своим братом Иоганном Кристофом.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Он обучал будущего композитора игре на клавире, органе.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15 лет Бах поступил учиться в вокальную школу Имени Святого Михаила, в городе </a:t>
            </a:r>
            <a:r>
              <a:rPr lang="ru-RU" dirty="0" err="1" smtClean="0"/>
              <a:t>Люнебург</a:t>
            </a:r>
            <a:r>
              <a:rPr lang="ru-RU" dirty="0" smtClean="0"/>
              <a:t>. Там он знакомится с творчеством современных музыкантов, всесторонне развивается. Во время 1700-1703 начинается музыкальная биография Иоганна Себастьяна Баха. Им была написана первая органная музыка.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Первые инструменты Баха (клавир – слева и орган – справа)</a:t>
            </a:r>
            <a:endParaRPr lang="ru-RU" dirty="0"/>
          </a:p>
        </p:txBody>
      </p:sp>
      <p:pic>
        <p:nvPicPr>
          <p:cNvPr id="17410" name="Picture 2" descr="C:\Users\User\Desktop\mozartuv_klavir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989138"/>
            <a:ext cx="4367212" cy="3525837"/>
          </a:xfrm>
        </p:spPr>
      </p:pic>
      <p:pic>
        <p:nvPicPr>
          <p:cNvPr id="17411" name="Picture 3" descr="C:\Users\User\Desktop\orgel_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504950"/>
            <a:ext cx="3887788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На службе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После окончания учёбы Иоганн Себастьян был направлен к герцогу Эрнсту на должность музыканта при дворе. Неудовлетворённость от зависимого положения заставляет его поменять работу. В 1704 году Бах получает должность органиста Новой церкви в </a:t>
            </a:r>
            <a:r>
              <a:rPr lang="ru-RU" dirty="0" err="1" smtClean="0"/>
              <a:t>Арндштадте</a:t>
            </a:r>
            <a:r>
              <a:rPr lang="ru-RU" dirty="0" smtClean="0"/>
              <a:t>. Именно в это время им было создано много талантливых произведений. Сотрудничество с поэтом </a:t>
            </a:r>
            <a:r>
              <a:rPr lang="ru-RU" dirty="0" err="1" smtClean="0"/>
              <a:t>Кристианом</a:t>
            </a:r>
            <a:r>
              <a:rPr lang="ru-RU" dirty="0" smtClean="0"/>
              <a:t> Фридрихом </a:t>
            </a:r>
            <a:r>
              <a:rPr lang="ru-RU" dirty="0" err="1" smtClean="0"/>
              <a:t>Хенрици</a:t>
            </a:r>
            <a:r>
              <a:rPr lang="ru-RU" dirty="0" smtClean="0"/>
              <a:t>, придворным музыкантом </a:t>
            </a:r>
            <a:r>
              <a:rPr lang="ru-RU" dirty="0" err="1" smtClean="0"/>
              <a:t>Телемахом</a:t>
            </a:r>
            <a:r>
              <a:rPr lang="ru-RU" dirty="0" smtClean="0"/>
              <a:t> обогащало музыку новыми мотивами.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Работа и жизнь 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1707 Бах переезжает в </a:t>
            </a:r>
            <a:r>
              <a:rPr lang="ru-RU" dirty="0" err="1" smtClean="0"/>
              <a:t>Мюльхузен</a:t>
            </a:r>
            <a:r>
              <a:rPr lang="ru-RU" dirty="0" smtClean="0"/>
              <a:t>, продолжает работать церковным музыкантом и заниматься творчеством. Власти довольны его работой, композитор получает вознаграждение.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В 1707 году Бах женился на своей кузине Марии Барбаре. Он снова решил сменить работу, став на этот раз придворным органистом в Веймаре. В этом городе в семье музыканта рождаются шестеро детей. Трое умерли в младенчестве, а трое в будущем становятся известными музыкантами.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1720 году умерла жена Баха, но уже через год композитор снова женился, теперь на известной певице Анне Магдалине Вильгельм. Счастливая семья имела 13 детей.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И.С. Бах в кругу семьи </a:t>
            </a:r>
          </a:p>
        </p:txBody>
      </p:sp>
      <p:pic>
        <p:nvPicPr>
          <p:cNvPr id="20482" name="Picture 2" descr="C:\Users\User\Desktop\famil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5875" y="1754188"/>
            <a:ext cx="6572250" cy="4219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Продолжение творческого пути</a:t>
            </a:r>
          </a:p>
        </p:txBody>
      </p:sp>
      <p:sp>
        <p:nvSpPr>
          <p:cNvPr id="2150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 1717 году Бах переходит на службу к герцогу Анхальт – Кётенскому, высоко ценившему его талант. За период с 1717 по 1723 появились великолепные сюиты Баха (для оркестра, виолончели, клавиры).</a:t>
            </a:r>
          </a:p>
          <a:p>
            <a:r>
              <a:rPr lang="ru-RU" smtClean="0"/>
              <a:t>В Кётене были написаны Бранденбургские концерты Баха, английская и французская сюиты.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Афиши концертов</a:t>
            </a:r>
          </a:p>
        </p:txBody>
      </p:sp>
      <p:pic>
        <p:nvPicPr>
          <p:cNvPr id="22530" name="Picture 2" descr="C:\Users\User\Desktop\unname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484313"/>
            <a:ext cx="4043363" cy="4044950"/>
          </a:xfrm>
        </p:spPr>
      </p:pic>
      <p:pic>
        <p:nvPicPr>
          <p:cNvPr id="22531" name="Picture 4" descr="C:\Users\User\Desktop\Bach-Violin-Concertos-Concertos-For-2-3-Violins-Lamon-Melsted-Greenberg-Tafelmusik-cov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412875"/>
            <a:ext cx="4149725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973</Words>
  <Application>Microsoft Office PowerPoint</Application>
  <PresentationFormat>Экран (4:3)</PresentationFormat>
  <Paragraphs>68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Calibri</vt:lpstr>
      <vt:lpstr>Arial</vt:lpstr>
      <vt:lpstr>Тема Office</vt:lpstr>
      <vt:lpstr>Иоганн Себастьян Бах</vt:lpstr>
      <vt:lpstr>Детские годы</vt:lpstr>
      <vt:lpstr>Обучение музыке</vt:lpstr>
      <vt:lpstr>Первые инструменты Баха (клавир – слева и орган – справа)</vt:lpstr>
      <vt:lpstr>На службе</vt:lpstr>
      <vt:lpstr>Работа и жизнь </vt:lpstr>
      <vt:lpstr>И.С. Бах в кругу семьи </vt:lpstr>
      <vt:lpstr>Продолжение творческого пути</vt:lpstr>
      <vt:lpstr>Афиши концертов</vt:lpstr>
      <vt:lpstr>Творческий путь</vt:lpstr>
      <vt:lpstr>Последние годы жизни</vt:lpstr>
      <vt:lpstr>Слайд 12</vt:lpstr>
      <vt:lpstr>Факты из жизни Баха</vt:lpstr>
      <vt:lpstr>Факты из жизни Баха</vt:lpstr>
      <vt:lpstr>Факты из жизни Баха</vt:lpstr>
      <vt:lpstr>Факты из жизни Баха </vt:lpstr>
      <vt:lpstr>Факты из жизни Баха </vt:lpstr>
      <vt:lpstr>Факты из жизни Баха </vt:lpstr>
      <vt:lpstr>Факты из жизни Баха </vt:lpstr>
      <vt:lpstr>Факты из жизни Баха </vt:lpstr>
      <vt:lpstr>Факты из жизни Баха </vt:lpstr>
      <vt:lpstr>Факты из жизни Баха </vt:lpstr>
      <vt:lpstr>Факты из жизни Баха </vt:lpstr>
      <vt:lpstr>Факты из жизни Баха 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И.С. Бах</dc:title>
  <dc:creator>User</dc:creator>
  <cp:lastModifiedBy>User</cp:lastModifiedBy>
  <cp:revision>18</cp:revision>
  <dcterms:created xsi:type="dcterms:W3CDTF">2017-09-30T05:59:36Z</dcterms:created>
  <dcterms:modified xsi:type="dcterms:W3CDTF">2020-04-13T21:08:03Z</dcterms:modified>
</cp:coreProperties>
</file>