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3ABF6-F121-4F11-B2CF-7C0D5B5D4E15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02762-22BB-4496-8566-141D310E3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73DE-92B2-4B16-B3F2-ACFD3375FB27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DCD5-598C-49DD-9120-A4C8DA46D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0F592-950C-4C09-83E4-58755C769418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6C32-DD14-470C-B6B0-9E0026D26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DFAA5-C806-4449-892B-A3E35DC55124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86B7-80CE-4500-A54E-D69A76880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DD53-32CB-449F-80BF-1AEACC210D53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A19E-AF2C-4646-A260-B3888724E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C3D2-247D-4B09-B6B0-AFE842257962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B042F-5A96-44AB-B5E6-0A6DCAF6C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6779-9669-46B1-91F8-6F855A542BA9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28E4A-2779-4EB9-ACAD-277990BB8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1E958-3D92-45B7-A569-3500574AFC55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339DA-5B85-4CE6-9BA1-20580685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F77C7-1EE3-4BC5-A183-DE57C8D6D29C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E2B2A-4F87-47B7-8A6E-0CFC29C9B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B6ED3-7C76-4B98-B004-5067479FF699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1D6C4-6DBD-4CAC-A164-CAE6F3E3B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444AC-AE74-4833-B678-87C3808AD170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123AF-46A7-46A0-99C0-EDCFEC567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5A0AF2-EC8D-422B-A860-1A03C0A4F648}" type="datetimeFigureOut">
              <a:rPr lang="ru-RU"/>
              <a:pPr>
                <a:defRPr/>
              </a:pPr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19A78E-8344-4062-BF8C-A2BD5B88D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0" r:id="rId8"/>
    <p:sldLayoutId id="2147483678" r:id="rId9"/>
    <p:sldLayoutId id="2147483669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fontAlgn="base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0641" y="332656"/>
            <a:ext cx="8329204" cy="52322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Литературное чтение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на родном языке </a:t>
            </a: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1 класс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Николай Николаевич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Носов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«Волшебные сказки»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(из книги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«Тайна на дне колодца»)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4080" y="44624"/>
            <a:ext cx="776949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Николай Николаевич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Носов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16113"/>
            <a:ext cx="274478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3424238" y="1608138"/>
            <a:ext cx="54768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200">
                <a:solidFill>
                  <a:srgbClr val="333333"/>
                </a:solidFill>
                <a:latin typeface="Calibri" pitchFamily="34" charset="0"/>
              </a:rPr>
              <a:t> (</a:t>
            </a:r>
            <a:r>
              <a:rPr lang="ru-RU" altLang="ru-RU" sz="1600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10 ноября 1908 — 26 июля 1976 г.) — советский детский писатель. Наибольшую популярность Носову принесли произведения о приключениях Незнайки.</a:t>
            </a: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Первый рассказ Н.Носова «Затейники» был опубликован в 1938 году в журнале «Мурзилка». Позже увидели свет другие рассказы: Живая шляпа, Мишкина каша, Фантазёры и другие. Первый сборник рассказов «Тук-тук» вышел только в 1945 году.</a:t>
            </a: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Сфера интересов Носова была весьма обширна. О писательстве он и не помышлял. В разные годы он увлекался фотографией, музыкой, химией, радиотехникой, кинематографом. Работал режиссёром мультипликационных и научно-популярных фильмов.</a:t>
            </a: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Детским писателем Николай Николаевич стал совершенно случайно. Он обнаружил в себе писательский талант, рассказывая сказки своему сыну и его друзьям.</a:t>
            </a: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 основе рассказов Носова лежит какая-нибудь интересная ситуация. Правдивость повествования сделали рассказы Носова классикой детской литературы.</a:t>
            </a: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yfox.ru/upload/iblock/745/745996a6aca12fea3f1b5036618762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07784">
            <a:off x="738188" y="374650"/>
            <a:ext cx="2400300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9525"/>
            <a:ext cx="201612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791230">
            <a:off x="6704013" y="3876675"/>
            <a:ext cx="192881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083152">
            <a:off x="819150" y="3429000"/>
            <a:ext cx="22383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8700" y="3838575"/>
            <a:ext cx="2506663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594837">
            <a:off x="6162675" y="687388"/>
            <a:ext cx="2205038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3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/>
          <a:srcRect l="18527" t="12062" r="12814" b="10236"/>
          <a:stretch>
            <a:fillRect/>
          </a:stretch>
        </p:blipFill>
        <p:spPr bwMode="auto">
          <a:xfrm>
            <a:off x="611188" y="3978275"/>
            <a:ext cx="21717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4438" y="3975100"/>
            <a:ext cx="25161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4888" y="4011613"/>
            <a:ext cx="2054225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7411" name="Picture 3" descr="C:\Users\Дмитрий\Desktop\1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293813"/>
            <a:ext cx="5545137" cy="541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59632" y="7937"/>
            <a:ext cx="7056784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«Волшебные сказки»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(из книги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«Тайна на дне колодца»)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8411" y="160338"/>
            <a:ext cx="63471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Словарная работа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606" y="1124744"/>
            <a:ext cx="8449684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Горячность-</a:t>
            </a:r>
            <a:r>
              <a:rPr lang="ru-RU" sz="4000" dirty="0">
                <a:latin typeface="+mn-lt"/>
                <a:cs typeface="+mn-cs"/>
              </a:rPr>
              <a:t>вспыльчивость;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Сверлила мысль-</a:t>
            </a:r>
            <a:r>
              <a:rPr lang="ru-RU" sz="4000" dirty="0">
                <a:latin typeface="+mn-lt"/>
                <a:cs typeface="+mn-cs"/>
              </a:rPr>
              <a:t>беспокоить;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Гипотеза –</a:t>
            </a:r>
            <a:r>
              <a:rPr lang="ru-RU" sz="4000" dirty="0">
                <a:latin typeface="+mn-lt"/>
                <a:cs typeface="+mn-cs"/>
              </a:rPr>
              <a:t>предположение;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Эксперимент – </a:t>
            </a:r>
            <a:r>
              <a:rPr lang="ru-RU" sz="4000" dirty="0">
                <a:latin typeface="+mn-lt"/>
                <a:cs typeface="+mn-cs"/>
              </a:rPr>
              <a:t>исследование;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Дореволюционное время-</a:t>
            </a:r>
            <a:r>
              <a:rPr lang="ru-RU" sz="4000" dirty="0">
                <a:latin typeface="+mn-lt"/>
                <a:cs typeface="+mn-cs"/>
              </a:rPr>
              <a:t> </a:t>
            </a:r>
            <a:r>
              <a:rPr lang="ru-RU" sz="4000" dirty="0">
                <a:latin typeface="+mn-lt"/>
                <a:cs typeface="+mn-cs"/>
              </a:rPr>
              <a:t>время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до революции 1917 года.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00113" y="5321300"/>
            <a:ext cx="712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311275" y="5176838"/>
            <a:ext cx="6932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Уважаемые родители, прочитайте детям этот рассказ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0338"/>
            <a:ext cx="87129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Работа с текстом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после прочтения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4932" y="1883140"/>
            <a:ext cx="9158932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FF0000"/>
                  </a:outerShdw>
                </a:effectLst>
                <a:latin typeface="+mn-lt"/>
                <a:cs typeface="+mn-cs"/>
              </a:rPr>
              <a:t>Сколько лет было герою рассказа, когда он научился читать?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FF0000"/>
                  </a:outerShdw>
                </a:effectLst>
                <a:latin typeface="+mn-lt"/>
                <a:cs typeface="+mn-cs"/>
              </a:rPr>
              <a:t>Как Коля разгадал секрет чтения?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FF0000"/>
                  </a:outerShdw>
                </a:effectLst>
                <a:latin typeface="+mn-lt"/>
                <a:cs typeface="+mn-cs"/>
              </a:rPr>
              <a:t>Кому принадлежат эти слова?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i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Газета.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i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Слово «Новости» ты сумел прочесть, а тут пустяк прочитать не можешь!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i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«Эн, о, вэ, о, эс, тэ, и»</a:t>
            </a:r>
            <a:endParaRPr lang="ru-RU" sz="32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0338"/>
            <a:ext cx="87129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Работа с текстом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после прочтения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4932" y="1883140"/>
            <a:ext cx="9158932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Историю  какого ребенка поведал нам автор?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Представь себя на месте Коли Носова. Прочитай слово сначала так, как будто ты еще не открыл способ чтения. А потом с помощью открытого способа.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НОВОСТИ          УТРО</a:t>
            </a:r>
            <a:endParaRPr lang="ru-RU" sz="32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4" descr="https://cdn1.ozone.ru/s3/multimedia-m/60180115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0338"/>
            <a:ext cx="871296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Рефлексия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21510" name="Picture 6" descr="мы 1 клас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81</TotalTime>
  <Words>121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23" baseType="lpstr">
      <vt:lpstr>Constantia</vt:lpstr>
      <vt:lpstr>Arial</vt:lpstr>
      <vt:lpstr>Wingdings</vt:lpstr>
      <vt:lpstr>Calibri</vt:lpstr>
      <vt:lpstr>Garamond</vt:lpstr>
      <vt:lpstr>Times New Roman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User</cp:lastModifiedBy>
  <cp:revision>16</cp:revision>
  <dcterms:created xsi:type="dcterms:W3CDTF">2021-10-13T09:36:11Z</dcterms:created>
  <dcterms:modified xsi:type="dcterms:W3CDTF">2021-11-10T18:28:39Z</dcterms:modified>
</cp:coreProperties>
</file>