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17"/>
  </p:notesMasterIdLst>
  <p:sldIdLst>
    <p:sldId id="543" r:id="rId2"/>
    <p:sldId id="544" r:id="rId3"/>
    <p:sldId id="542" r:id="rId4"/>
    <p:sldId id="485" r:id="rId5"/>
    <p:sldId id="531" r:id="rId6"/>
    <p:sldId id="445" r:id="rId7"/>
    <p:sldId id="494" r:id="rId8"/>
    <p:sldId id="496" r:id="rId9"/>
    <p:sldId id="527" r:id="rId10"/>
    <p:sldId id="507" r:id="rId11"/>
    <p:sldId id="529" r:id="rId12"/>
    <p:sldId id="431" r:id="rId13"/>
    <p:sldId id="486" r:id="rId14"/>
    <p:sldId id="479" r:id="rId15"/>
    <p:sldId id="4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3300"/>
    <a:srgbClr val="FF99FF"/>
    <a:srgbClr val="FFFF99"/>
    <a:srgbClr val="FFFFCC"/>
    <a:srgbClr val="DDDDDD"/>
    <a:srgbClr val="CCECFF"/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454" autoAdjust="0"/>
  </p:normalViewPr>
  <p:slideViewPr>
    <p:cSldViewPr>
      <p:cViewPr varScale="1">
        <p:scale>
          <a:sx n="73" d="100"/>
          <a:sy n="73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2F4667-8AC6-4CEE-B720-5CF9910AF09A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1C5CBA-6CF6-4EF8-8040-D4EF7AD6F1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6680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4507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507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C3550-EC1F-4F1B-94A3-884A7A3B5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770DF-422A-440A-A2C8-DEB9433CB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50479-D6AD-49C7-8DDC-B62561474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7FBE9-B843-4CEF-990B-5C9AD872F7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8C9A1-645A-4E57-BE82-A69E2E9AF7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AEA3D-2D9D-43EF-B62E-0E8F03527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A81B6-FECB-4791-912E-C42C61739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AFAB5-52CA-494D-BC8B-229865D15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EC890-609E-47AC-836A-D61A37D76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F8F1C-E309-49FA-821D-AA665075F3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A698D-831B-4D3E-8AA2-0B6EBE0F6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04087-3E44-467E-A391-0A24E49BC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55227-E336-4AB5-9497-9F9C58664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AE5B6353-E71E-4A63-ACF4-578B7D6DB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403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4403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4403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>
                <a:solidFill>
                  <a:schemeClr val="hlink"/>
                </a:solidFill>
              </a:endParaRPr>
            </a:p>
          </p:txBody>
        </p:sp>
        <p:sp>
          <p:nvSpPr>
            <p:cNvPr id="4404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>
                <a:solidFill>
                  <a:schemeClr val="hlink"/>
                </a:solidFill>
              </a:endParaRPr>
            </a:p>
          </p:txBody>
        </p:sp>
        <p:sp>
          <p:nvSpPr>
            <p:cNvPr id="4404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>
                <a:solidFill>
                  <a:schemeClr val="accent2"/>
                </a:solidFill>
              </a:endParaRPr>
            </a:p>
          </p:txBody>
        </p:sp>
        <p:sp>
          <p:nvSpPr>
            <p:cNvPr id="4404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>
                <a:solidFill>
                  <a:schemeClr val="hlink"/>
                </a:solidFill>
              </a:endParaRPr>
            </a:p>
          </p:txBody>
        </p:sp>
        <p:sp>
          <p:nvSpPr>
            <p:cNvPr id="4404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4404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>
                <a:solidFill>
                  <a:schemeClr val="accent2"/>
                </a:solidFill>
              </a:endParaRPr>
            </a:p>
          </p:txBody>
        </p:sp>
        <p:sp>
          <p:nvSpPr>
            <p:cNvPr id="4404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04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</p:sldLayoutIdLst>
  <p:transition>
    <p:wedg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vetlanakiss1988@gmail.com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3115816"/>
          </a:xfrm>
        </p:spPr>
        <p:txBody>
          <a:bodyPr/>
          <a:lstStyle/>
          <a:p>
            <a:pPr algn="ctr"/>
            <a:r>
              <a:rPr lang="ru-RU" b="1" dirty="0" smtClean="0"/>
              <a:t>Тема: Путешествия за рубежом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04</a:t>
            </a:r>
            <a:r>
              <a:rPr lang="ru-RU" dirty="0" smtClean="0"/>
              <a:t>.05.2022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2050" name="Picture 2" descr="https://allvin.com.ua/wp-content/uploads/2016/08/6DwqWS3DPiKZ76rVxL3wgydxc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429001"/>
            <a:ext cx="4962525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324785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80153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presentacii.ru/documents_2/f9b24bf0dcd9ef191e47780e24893d66/img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3999" cy="645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298652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9036496" cy="6381328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600" b="1" dirty="0" smtClean="0"/>
              <a:t>PRACTICE</a:t>
            </a:r>
            <a:r>
              <a:rPr lang="ru-RU" sz="3600" b="1" dirty="0" smtClean="0"/>
              <a:t>: </a:t>
            </a:r>
            <a:r>
              <a:rPr lang="en-US" sz="3600" b="1" dirty="0" smtClean="0"/>
              <a:t>Rearrange </a:t>
            </a:r>
            <a:r>
              <a:rPr lang="en-US" sz="3600" b="1" dirty="0"/>
              <a:t>the letters (</a:t>
            </a:r>
            <a:r>
              <a:rPr lang="en-US" sz="3600" b="1" dirty="0" err="1"/>
              <a:t>переставьте</a:t>
            </a:r>
            <a:r>
              <a:rPr lang="en-US" sz="3600" b="1" dirty="0"/>
              <a:t> </a:t>
            </a:r>
            <a:r>
              <a:rPr lang="en-US" sz="3600" b="1" dirty="0" err="1"/>
              <a:t>буквы</a:t>
            </a:r>
            <a:r>
              <a:rPr lang="en-US" sz="3600" b="1" dirty="0"/>
              <a:t>) to make words </a:t>
            </a:r>
            <a:endParaRPr lang="ru-RU" sz="3600" b="1" dirty="0" smtClean="0"/>
          </a:p>
          <a:p>
            <a:pPr marL="0" indent="0" algn="ctr">
              <a:spcBef>
                <a:spcPts val="0"/>
              </a:spcBef>
              <a:buNone/>
            </a:pPr>
            <a:endParaRPr lang="en-US" sz="3600" b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/>
              <a:t>1. Where is your ……..? (LEGUGGA</a:t>
            </a:r>
            <a:r>
              <a:rPr lang="en-US" sz="2800" dirty="0" smtClean="0"/>
              <a:t>)</a:t>
            </a:r>
            <a:endParaRPr lang="en-US" sz="28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/>
              <a:t>2. My brother loves to travel by …… train. (SAFT</a:t>
            </a:r>
            <a:r>
              <a:rPr lang="en-US" sz="2800" dirty="0" smtClean="0"/>
              <a:t>)</a:t>
            </a:r>
            <a:endParaRPr lang="en-US" sz="28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/>
              <a:t>3. It took him 5 minutes to get to Heathrow …….. (PARITOR</a:t>
            </a:r>
            <a:r>
              <a:rPr lang="en-US" sz="2800" dirty="0" smtClean="0"/>
              <a:t>)</a:t>
            </a:r>
            <a:endParaRPr lang="en-US" sz="28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/>
              <a:t>4. I spent last summer at the ……... (DESISEA</a:t>
            </a:r>
            <a:r>
              <a:rPr lang="en-US" sz="2800" dirty="0" smtClean="0"/>
              <a:t>)</a:t>
            </a:r>
            <a:endParaRPr lang="en-US" sz="28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/>
              <a:t>5. How long does it take you to get to the …….. ………? (IWAARYL ANTISOT</a:t>
            </a:r>
            <a:r>
              <a:rPr lang="en-US" sz="2800" dirty="0" smtClean="0"/>
              <a:t>)</a:t>
            </a:r>
            <a:endParaRPr lang="en-US" sz="28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/>
              <a:t>6. Have you bought a …….. on a 6 o'clock ……..? (CIKTET, RATIN)</a:t>
            </a:r>
          </a:p>
          <a:p>
            <a:pPr marL="0" indent="0">
              <a:buNone/>
            </a:pP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6917935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550640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568952" cy="63367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5013176"/>
            <a:ext cx="4392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Send completed tasks to my email address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 </a:t>
            </a:r>
            <a:r>
              <a:rPr lang="en-US" sz="2400" b="1" u="sng" dirty="0" smtClean="0">
                <a:hlinkClick r:id="rId3"/>
              </a:rPr>
              <a:t>www</a:t>
            </a:r>
            <a:r>
              <a:rPr lang="ru-RU" sz="2400" b="1" u="sng" dirty="0" smtClean="0">
                <a:hlinkClick r:id="rId3"/>
              </a:rPr>
              <a:t>.</a:t>
            </a:r>
            <a:r>
              <a:rPr lang="en-US" sz="2400" b="1" u="sng" dirty="0" err="1" smtClean="0">
                <a:hlinkClick r:id="rId3"/>
              </a:rPr>
              <a:t>svetlanakiss</a:t>
            </a:r>
            <a:r>
              <a:rPr lang="ru-RU" sz="2400" b="1" u="sng" dirty="0" smtClean="0">
                <a:hlinkClick r:id="rId3"/>
              </a:rPr>
              <a:t>1988@</a:t>
            </a:r>
            <a:r>
              <a:rPr lang="en-US" sz="2400" b="1" u="sng" dirty="0" err="1" smtClean="0">
                <a:hlinkClick r:id="rId3"/>
              </a:rPr>
              <a:t>gmail</a:t>
            </a:r>
            <a:r>
              <a:rPr lang="ru-RU" sz="2400" b="1" u="sng" dirty="0" smtClean="0">
                <a:hlinkClick r:id="rId3"/>
              </a:rPr>
              <a:t>.</a:t>
            </a:r>
            <a:r>
              <a:rPr lang="en-US" sz="2400" b="1" u="sng" dirty="0" smtClean="0">
                <a:hlinkClick r:id="rId3"/>
              </a:rPr>
              <a:t>com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0139654"/>
      </p:ext>
    </p:extLst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5268879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d.kopilkaurokov.ru/uploads/user_file_55fe677e5b9a2/img_user_file_55fe677e5b9a2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28" y="0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8440034"/>
      </p:ext>
    </p:extLst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254591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3617" y="233264"/>
            <a:ext cx="8939335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709352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fsd.kopilkaurokov.ru/up/html/2017/05/02/k_590871aff210b/img_user_file_590871b06a894_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465"/>
            <a:ext cx="8928992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9703157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834193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1779581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406976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3169</TotalTime>
  <Words>116</Words>
  <Application>Microsoft Office PowerPoint</Application>
  <PresentationFormat>Экран (4:3)</PresentationFormat>
  <Paragraphs>10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Пиксел</vt:lpstr>
      <vt:lpstr>Тема: Путешествия за рубежом 04.05.2022 Учитель: Киселева С.А.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света</cp:lastModifiedBy>
  <cp:revision>284</cp:revision>
  <dcterms:created xsi:type="dcterms:W3CDTF">2014-04-06T11:16:53Z</dcterms:created>
  <dcterms:modified xsi:type="dcterms:W3CDTF">2022-05-03T19:39:43Z</dcterms:modified>
</cp:coreProperties>
</file>