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6" r:id="rId3"/>
    <p:sldId id="280" r:id="rId4"/>
    <p:sldId id="287" r:id="rId5"/>
    <p:sldId id="281" r:id="rId6"/>
    <p:sldId id="259" r:id="rId7"/>
    <p:sldId id="283" r:id="rId8"/>
    <p:sldId id="260" r:id="rId9"/>
    <p:sldId id="282" r:id="rId10"/>
    <p:sldId id="257" r:id="rId11"/>
    <p:sldId id="258" r:id="rId12"/>
    <p:sldId id="261" r:id="rId13"/>
    <p:sldId id="285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beU5N3UeNt0" TargetMode="Externa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_gGYlS_AtU&amp;feature=youtu.be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87975"/>
            <a:ext cx="9144000" cy="147002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Добрый</a:t>
            </a:r>
            <a:r>
              <a:rPr lang="ru-RU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день!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323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9873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Как люди </a:t>
            </a:r>
            <a:r>
              <a:rPr lang="ru-RU" sz="2400" b="1" dirty="0"/>
              <a:t>научились делать ковры?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44" y="1052736"/>
            <a:ext cx="3676036" cy="5085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4092" y="2564904"/>
            <a:ext cx="2736304" cy="41044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9431" y="692696"/>
            <a:ext cx="2877065" cy="431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8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794" y="0"/>
            <a:ext cx="93983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6213"/>
            <a:r>
              <a:rPr lang="ru-RU" sz="2200" dirty="0" smtClean="0">
                <a:latin typeface="Arial" pitchFamily="34" charset="0"/>
                <a:cs typeface="Arial" pitchFamily="34" charset="0"/>
              </a:rPr>
              <a:t>Мы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тоже попробуем сделать ковер из осенних листьев. Возьмем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цветную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бумагу и листья.</a:t>
            </a:r>
          </a:p>
          <a:p>
            <a:pPr indent="176213"/>
            <a:r>
              <a:rPr lang="ru-RU" sz="2200" dirty="0">
                <a:latin typeface="Arial" pitchFamily="34" charset="0"/>
                <a:cs typeface="Arial" pitchFamily="34" charset="0"/>
              </a:rPr>
              <a:t>Подул ветер и уложил листья вдоль дорожки. </a:t>
            </a:r>
            <a:r>
              <a:rPr lang="ru-RU" sz="2200" smtClean="0">
                <a:latin typeface="Arial" pitchFamily="34" charset="0"/>
                <a:cs typeface="Arial" pitchFamily="34" charset="0"/>
              </a:rPr>
              <a:t>(Уложите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листья.)</a:t>
            </a:r>
          </a:p>
          <a:p>
            <a:pPr indent="176213"/>
            <a:r>
              <a:rPr lang="ru-RU" sz="2200" dirty="0" smtClean="0">
                <a:latin typeface="Arial" pitchFamily="34" charset="0"/>
                <a:cs typeface="Arial" pitchFamily="34" charset="0"/>
              </a:rPr>
              <a:t>Закружились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листья и улеглись на земле. (Листья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уложите по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кругу.)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3583473"/>
            <a:ext cx="4868234" cy="32454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7319" y="2124111"/>
            <a:ext cx="4922880" cy="2168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2154411"/>
            <a:ext cx="2852010" cy="23562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374088"/>
            <a:ext cx="3556000" cy="2367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80528" y="1333217"/>
            <a:ext cx="9324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Слайд- шоу «Флористика»</a:t>
            </a:r>
          </a:p>
          <a:p>
            <a:pPr algn="ctr"/>
            <a:r>
              <a:rPr lang="ru-RU" dirty="0" smtClean="0"/>
              <a:t>(Посмотреть: </a:t>
            </a: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www.youtube.com/watch?v=beU5N3UeNt0</a:t>
            </a:r>
            <a:r>
              <a:rPr lang="ru-RU" dirty="0" smtClean="0"/>
              <a:t>)</a:t>
            </a:r>
            <a:endParaRPr lang="ru-RU" dirty="0"/>
          </a:p>
          <a:p>
            <a:pPr algn="ctr"/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8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2200" dirty="0" smtClean="0">
                <a:latin typeface="Arial" pitchFamily="34" charset="0"/>
                <a:cs typeface="Arial" pitchFamily="34" charset="0"/>
              </a:rPr>
              <a:t>Выберите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лист цветной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бумаги определенного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колорита.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Вырежете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без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прорисовки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произвольно, листья разной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формы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: круглые, овальные, зубчатые.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2096" b="69836" l="25795" r="764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29" t="38710" r="21452" b="26882"/>
          <a:stretch/>
        </p:blipFill>
        <p:spPr>
          <a:xfrm>
            <a:off x="251520" y="1107996"/>
            <a:ext cx="5119778" cy="25205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1827" y="938908"/>
            <a:ext cx="3484892" cy="5677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633"/>
          <a:stretch/>
        </p:blipFill>
        <p:spPr>
          <a:xfrm>
            <a:off x="1555958" y="3777408"/>
            <a:ext cx="299433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8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84644"/>
            <a:ext cx="91440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2100" dirty="0" smtClean="0">
                <a:latin typeface="Arial" pitchFamily="34" charset="0"/>
                <a:cs typeface="Arial" pitchFamily="34" charset="0"/>
              </a:rPr>
              <a:t>Из заготовок выложите 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на цветном фоне 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коврик-панно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. Композиция коврика 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может быть 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в россыпь, круговая, полосами, по 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краям 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коврика, из угла в угол и др.</a:t>
            </a:r>
          </a:p>
          <a:p>
            <a:pPr indent="354013"/>
            <a:r>
              <a:rPr lang="ru-RU" sz="2100" dirty="0">
                <a:latin typeface="Arial" pitchFamily="34" charset="0"/>
                <a:cs typeface="Arial" pitchFamily="34" charset="0"/>
              </a:rPr>
              <a:t>Прежде чем приклеить листья к 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фону, надо 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их разложить, скомпоновать, 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подобрать 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по колориту.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556792"/>
            <a:ext cx="3640529" cy="50904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543"/>
          <a:stretch/>
        </p:blipFill>
        <p:spPr>
          <a:xfrm>
            <a:off x="395536" y="1556792"/>
            <a:ext cx="3853369" cy="26907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874"/>
          <a:stretch/>
        </p:blipFill>
        <p:spPr>
          <a:xfrm>
            <a:off x="424127" y="4365105"/>
            <a:ext cx="3715825" cy="243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583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ook.com.ua/large/201210/499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28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" y="491900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Домашнее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задание: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Рассмотреть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дома коврик, ковер, штору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Как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он скомпонован, в каком колорите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решен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124744"/>
            <a:ext cx="63374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9975" y="1739717"/>
            <a:ext cx="40679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Выразительные возможности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аппликации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Учитель: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Киселева С.А.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16632"/>
            <a:ext cx="4067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ноября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26708" y="355675"/>
            <a:ext cx="4261145" cy="602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465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5685" y="-22211"/>
            <a:ext cx="9144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Осень. Обсыпается весь наш бедный сад.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Листья пожелтелые по ветру летят.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Лишь вдали красуются, там на дне долин</a:t>
            </a:r>
          </a:p>
          <a:p>
            <a:pPr algn="ctr"/>
            <a:r>
              <a:rPr lang="ru-RU" sz="2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Кистья</a:t>
            </a:r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ярко-красных </a:t>
            </a:r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вяжущих рябин.</a:t>
            </a:r>
          </a:p>
          <a:p>
            <a:pPr algn="r"/>
            <a:r>
              <a:rPr lang="ru-RU" sz="2200" i="1" dirty="0">
                <a:latin typeface="Arial" pitchFamily="34" charset="0"/>
                <a:cs typeface="Arial" pitchFamily="34" charset="0"/>
              </a:rPr>
              <a:t>А. Толстой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762893"/>
            <a:ext cx="6984776" cy="46498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41275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Валерий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Бусыгин.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Солнце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выглянуло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r.gallerix.ru/212458167/_EX/945837402/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0348"/>
            <a:ext cx="9166712" cy="683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100714"/>
            <a:ext cx="9144000" cy="2780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Цель: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сравнение темных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светлых оттенков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цвета 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тона, составление композиции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 богатым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колоритом, создание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из цветной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бумаги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различных аппликаций, посвященных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изображению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природы.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663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Какие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деревья и кустарники вы знаете?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572" y="494231"/>
            <a:ext cx="7704856" cy="54721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596643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Белых Алексея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Петрович.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Август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реке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Королок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69448" y="1523458"/>
            <a:ext cx="5040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Осторожно ветер из калитки вышел,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постучал в окошко, пробежал по крыше,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Поиграл немного ветками черемух,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пожурил за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что-то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воробьев знакомых.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И, расправив бодро молодые крылья,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полетел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куда-то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вперегонку с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пылью.</a:t>
            </a:r>
          </a:p>
          <a:p>
            <a:pPr algn="r"/>
            <a:r>
              <a:rPr lang="ru-RU" sz="2000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Исаковский. Ветер</a:t>
            </a:r>
          </a:p>
        </p:txBody>
      </p:sp>
      <p:sp>
        <p:nvSpPr>
          <p:cNvPr id="2" name="AutoShape 2" descr="http://img01.chitalnya.ru/upload/690/420727238524705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img01.chitalnya.ru/upload/690/42072723852470515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://img01.chitalnya.ru/upload/690/42072723852470515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://img01.chitalnya.ru/upload/690/42072723852470515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img01.chitalnya.ru/upload/690/420727238524705152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http://img01.chitalnya.ru/upload/690/42072723852470515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49638"/>
            <a:ext cx="4644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Соколов Максим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Владимирович.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Деревенский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этюд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68" y="963533"/>
            <a:ext cx="4191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8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5328170"/>
            <a:ext cx="1889760" cy="14508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Можете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 вы определить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деревья  по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листьям?</a:t>
            </a:r>
          </a:p>
        </p:txBody>
      </p:sp>
      <p:sp>
        <p:nvSpPr>
          <p:cNvPr id="2" name="AutoShape 2" descr="http://photosborka.ru/images/photos/photosborka.ru_0/0/1/photosborka.ru_1401_view_8D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photosborka.ru/images/photos/photosborka.ru_0/0/1/photosborka.ru_1401_view_8DB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://photosborka.ru/images/photos/photosborka.ru_0/0/1/photosborka.ru_1401_view_8DB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://photosborka.ru/images/photos/photosborka.ru_0/0/1/photosborka.ru_1401_view_8DB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photosborka.ru/images/photos/photosborka.ru_0/0/1/photosborka.ru_1401_view_8DB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http://photosborka.ru/images/photos/photosborka.ru_0/0/1/photosborka.ru_1401_view_8DB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3055"/>
          <a:stretch/>
        </p:blipFill>
        <p:spPr>
          <a:xfrm>
            <a:off x="462947" y="215293"/>
            <a:ext cx="1808306" cy="25422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161" t="16796" r="10258" b="6817"/>
          <a:stretch/>
        </p:blipFill>
        <p:spPr>
          <a:xfrm>
            <a:off x="6504461" y="1413550"/>
            <a:ext cx="2460027" cy="18897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97" r="26774" b="12968"/>
          <a:stretch/>
        </p:blipFill>
        <p:spPr>
          <a:xfrm>
            <a:off x="2072615" y="1143794"/>
            <a:ext cx="2283361" cy="24292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4725144"/>
            <a:ext cx="3096344" cy="205291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238" t="6937" r="4295" b="21767"/>
          <a:stretch/>
        </p:blipFill>
        <p:spPr>
          <a:xfrm>
            <a:off x="442995" y="3789040"/>
            <a:ext cx="3353757" cy="23762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70729" y="3380683"/>
            <a:ext cx="2481064" cy="186079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0752" y="465138"/>
            <a:ext cx="2141018" cy="294199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5175" y="2358404"/>
            <a:ext cx="998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452320" y="682129"/>
            <a:ext cx="998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235217" y="3857585"/>
            <a:ext cx="998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71462" y="3407130"/>
            <a:ext cx="998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5579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308598"/>
            <a:ext cx="5578252" cy="34327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59328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Налетел с разбегу в кучу листьев сонных,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пошептался с ними, увидав знакомых.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Закружил на месте хороводом плавным,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выложил на месте их порядком славным.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Поиграл, побегал себе на усладу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...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узор осенний выложил по саду...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...Мимо шел художник. Увидал все это —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ковер на стену соткан был за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лето.            </a:t>
            </a:r>
          </a:p>
          <a:p>
            <a:pPr algn="r"/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. Островская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-9487" y="2569934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Слайд-шоу «Ковер» 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(Посмотреть 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://www.youtube.com/watch?v=r_gGYlS_AtU&amp;feature=youtu.be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85756" y="4653136"/>
            <a:ext cx="3707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Поленов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Василий 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Дмитриевич. 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Осень в Абрамцево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80528" y="-14610"/>
            <a:ext cx="9456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Arial" pitchFamily="34" charset="0"/>
                <a:cs typeface="Arial" pitchFamily="34" charset="0"/>
              </a:rPr>
              <a:t>Посмотрите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какой природный ковер получился!</a:t>
            </a:r>
          </a:p>
          <a:p>
            <a:pPr algn="ctr"/>
            <a:r>
              <a:rPr lang="ru-RU" sz="2200" dirty="0" smtClean="0">
                <a:latin typeface="Arial" pitchFamily="34" charset="0"/>
                <a:cs typeface="Arial" pitchFamily="34" charset="0"/>
              </a:rPr>
              <a:t>Осенний ковер можно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создать из красных, желтых,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зеленых листьев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3074" name="Picture 2" descr="C:\Users\user\Pictures\семья\осень\8eeed29adbb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55"/>
          <a:stretch/>
        </p:blipFill>
        <p:spPr bwMode="auto">
          <a:xfrm>
            <a:off x="251520" y="1124744"/>
            <a:ext cx="4476594" cy="305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5" t="7888" r="4784" b="3669"/>
          <a:stretch/>
        </p:blipFill>
        <p:spPr>
          <a:xfrm>
            <a:off x="4788024" y="3573016"/>
            <a:ext cx="4253855" cy="309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278727"/>
            <a:ext cx="3990390" cy="24626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836712"/>
            <a:ext cx="3229030" cy="253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8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406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Добрый день!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света</cp:lastModifiedBy>
  <cp:revision>61</cp:revision>
  <dcterms:created xsi:type="dcterms:W3CDTF">2013-09-24T11:37:33Z</dcterms:created>
  <dcterms:modified xsi:type="dcterms:W3CDTF">2021-11-06T13:27:09Z</dcterms:modified>
</cp:coreProperties>
</file>