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mp4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8" r:id="rId3"/>
    <p:sldId id="267" r:id="rId4"/>
    <p:sldId id="280" r:id="rId5"/>
    <p:sldId id="265" r:id="rId6"/>
    <p:sldId id="270" r:id="rId7"/>
    <p:sldId id="279" r:id="rId8"/>
    <p:sldId id="272" r:id="rId9"/>
    <p:sldId id="276" r:id="rId10"/>
    <p:sldId id="277" r:id="rId11"/>
    <p:sldId id="269" r:id="rId12"/>
    <p:sldId id="274" r:id="rId13"/>
    <p:sldId id="275" r:id="rId14"/>
    <p:sldId id="273" r:id="rId15"/>
    <p:sldId id="271" r:id="rId16"/>
    <p:sldId id="278" r:id="rId17"/>
    <p:sldId id="266" r:id="rId18"/>
    <p:sldId id="263" r:id="rId19"/>
    <p:sldId id="262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83DB"/>
    <a:srgbClr val="FFEBAB"/>
    <a:srgbClr val="FFF1C5"/>
    <a:srgbClr val="FFE89F"/>
    <a:srgbClr val="FFD85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8BF24-AA57-4AFB-94A2-71EEEB34E3BD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F059C-7D02-4742-92BC-42BA055490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612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1.mp4"/><Relationship Id="rId2" Type="http://schemas.openxmlformats.org/officeDocument/2006/relationships/slideLayout" Target="../slideLayouts/slideLayout1.xml"/><Relationship Id="rId1" Type="http://schemas.openxmlformats.org/officeDocument/2006/relationships/video" Target="../media/media1.mp4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0BF697F1-DAFB-46B6-8A51-6CC22BA66092}"/>
              </a:ext>
            </a:extLst>
          </p:cNvPr>
          <p:cNvSpPr/>
          <p:nvPr/>
        </p:nvSpPr>
        <p:spPr>
          <a:xfrm>
            <a:off x="3330863" y="999837"/>
            <a:ext cx="5530273" cy="2048164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 во 2 классе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6D4FE624-7E36-4630-AC4F-95993DACF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48000" y="4317834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/>
              <a:t>Учитель: Киселева С.А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5507549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666836" y="462771"/>
            <a:ext cx="447536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Начерти отрезок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3537527" y="1806863"/>
            <a:ext cx="4345593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Длиной 30 мм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63F0CA07-C392-48D8-9C68-A7D25B01A32E}"/>
              </a:ext>
            </a:extLst>
          </p:cNvPr>
          <p:cNvSpPr/>
          <p:nvPr/>
        </p:nvSpPr>
        <p:spPr>
          <a:xfrm>
            <a:off x="3537526" y="2984499"/>
            <a:ext cx="4345593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Длиной 50 мм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7F157B7-64A9-42CF-BFF1-47B7B011E183}"/>
              </a:ext>
            </a:extLst>
          </p:cNvPr>
          <p:cNvSpPr/>
          <p:nvPr/>
        </p:nvSpPr>
        <p:spPr>
          <a:xfrm>
            <a:off x="3537526" y="4065154"/>
            <a:ext cx="4345593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Длиной 6 см 5 мм</a:t>
            </a:r>
          </a:p>
        </p:txBody>
      </p:sp>
    </p:spTree>
    <p:extLst>
      <p:ext uri="{BB962C8B-B14F-4D97-AF65-F5344CB8AC3E}">
        <p14:creationId xmlns="" xmlns:p14="http://schemas.microsoft.com/office/powerpoint/2010/main" val="890866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57815" y="462771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чисел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62" y="3205017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278736" y="4343400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F72E65F-E5AC-413F-AAB3-4B07ED8DEEB4}"/>
              </a:ext>
            </a:extLst>
          </p:cNvPr>
          <p:cNvSpPr/>
          <p:nvPr/>
        </p:nvSpPr>
        <p:spPr>
          <a:xfrm>
            <a:off x="2964092" y="4343400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BC7391E7-004A-487B-9221-2743BB865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6" y="2732996"/>
            <a:ext cx="1656724" cy="11302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78A5325-8784-4CD8-82BD-6D603598D0C1}"/>
              </a:ext>
            </a:extLst>
          </p:cNvPr>
          <p:cNvSpPr txBox="1"/>
          <p:nvPr/>
        </p:nvSpPr>
        <p:spPr>
          <a:xfrm>
            <a:off x="1588655" y="2789518"/>
            <a:ext cx="87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11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71417BD-C201-47E7-BEA7-D067F26B7B29}"/>
              </a:ext>
            </a:extLst>
          </p:cNvPr>
          <p:cNvSpPr/>
          <p:nvPr/>
        </p:nvSpPr>
        <p:spPr>
          <a:xfrm>
            <a:off x="2964091" y="4343400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1CF828B0-7E00-4D77-A220-97E10FE4B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06" y="3350099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D2B32A21-04AC-4A1A-A4AA-47AC6A334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207" y="2863851"/>
            <a:ext cx="1656724" cy="11302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5383EFFD-20F6-4E77-8270-A7B297C8CF47}"/>
              </a:ext>
            </a:extLst>
          </p:cNvPr>
          <p:cNvSpPr/>
          <p:nvPr/>
        </p:nvSpPr>
        <p:spPr>
          <a:xfrm>
            <a:off x="6711864" y="4233949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A5DF07F-29B6-4D3C-8C5F-2CBB5861A2AE}"/>
              </a:ext>
            </a:extLst>
          </p:cNvPr>
          <p:cNvSpPr txBox="1"/>
          <p:nvPr/>
        </p:nvSpPr>
        <p:spPr>
          <a:xfrm>
            <a:off x="8330857" y="2934600"/>
            <a:ext cx="87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11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217156C-E52E-4AB3-A16B-4543BCBBFF36}"/>
              </a:ext>
            </a:extLst>
          </p:cNvPr>
          <p:cNvSpPr/>
          <p:nvPr/>
        </p:nvSpPr>
        <p:spPr>
          <a:xfrm>
            <a:off x="9653936" y="4204161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47410773-23B6-4739-B25A-6396C1328681}"/>
              </a:ext>
            </a:extLst>
          </p:cNvPr>
          <p:cNvSpPr/>
          <p:nvPr/>
        </p:nvSpPr>
        <p:spPr>
          <a:xfrm>
            <a:off x="6711864" y="4233948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="" xmlns:p14="http://schemas.microsoft.com/office/powerpoint/2010/main" val="12949105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57815" y="462771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чисел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62" y="3205017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278736" y="4343400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F72E65F-E5AC-413F-AAB3-4B07ED8DEEB4}"/>
              </a:ext>
            </a:extLst>
          </p:cNvPr>
          <p:cNvSpPr/>
          <p:nvPr/>
        </p:nvSpPr>
        <p:spPr>
          <a:xfrm>
            <a:off x="2964092" y="4343400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BC7391E7-004A-487B-9221-2743BB865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6" y="2732996"/>
            <a:ext cx="1656724" cy="11302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78A5325-8784-4CD8-82BD-6D603598D0C1}"/>
              </a:ext>
            </a:extLst>
          </p:cNvPr>
          <p:cNvSpPr txBox="1"/>
          <p:nvPr/>
        </p:nvSpPr>
        <p:spPr>
          <a:xfrm>
            <a:off x="1588655" y="2789518"/>
            <a:ext cx="87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12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71417BD-C201-47E7-BEA7-D067F26B7B29}"/>
              </a:ext>
            </a:extLst>
          </p:cNvPr>
          <p:cNvSpPr/>
          <p:nvPr/>
        </p:nvSpPr>
        <p:spPr>
          <a:xfrm>
            <a:off x="2964091" y="4343400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1CF828B0-7E00-4D77-A220-97E10FE4B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06" y="3350099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D2B32A21-04AC-4A1A-A4AA-47AC6A334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207" y="2863851"/>
            <a:ext cx="1656724" cy="11302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5383EFFD-20F6-4E77-8270-A7B297C8CF47}"/>
              </a:ext>
            </a:extLst>
          </p:cNvPr>
          <p:cNvSpPr/>
          <p:nvPr/>
        </p:nvSpPr>
        <p:spPr>
          <a:xfrm>
            <a:off x="6711864" y="4233949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A5DF07F-29B6-4D3C-8C5F-2CBB5861A2AE}"/>
              </a:ext>
            </a:extLst>
          </p:cNvPr>
          <p:cNvSpPr txBox="1"/>
          <p:nvPr/>
        </p:nvSpPr>
        <p:spPr>
          <a:xfrm>
            <a:off x="8330857" y="2934600"/>
            <a:ext cx="87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12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217156C-E52E-4AB3-A16B-4543BCBBFF36}"/>
              </a:ext>
            </a:extLst>
          </p:cNvPr>
          <p:cNvSpPr/>
          <p:nvPr/>
        </p:nvSpPr>
        <p:spPr>
          <a:xfrm>
            <a:off x="9653936" y="4204161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47410773-23B6-4739-B25A-6396C1328681}"/>
              </a:ext>
            </a:extLst>
          </p:cNvPr>
          <p:cNvSpPr/>
          <p:nvPr/>
        </p:nvSpPr>
        <p:spPr>
          <a:xfrm>
            <a:off x="6711864" y="4233948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</a:t>
            </a:r>
          </a:p>
        </p:txBody>
      </p:sp>
    </p:spTree>
    <p:extLst>
      <p:ext uri="{BB962C8B-B14F-4D97-AF65-F5344CB8AC3E}">
        <p14:creationId xmlns="" xmlns:p14="http://schemas.microsoft.com/office/powerpoint/2010/main" val="4552515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57815" y="462771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чисел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62" y="3205017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278736" y="4343400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F72E65F-E5AC-413F-AAB3-4B07ED8DEEB4}"/>
              </a:ext>
            </a:extLst>
          </p:cNvPr>
          <p:cNvSpPr/>
          <p:nvPr/>
        </p:nvSpPr>
        <p:spPr>
          <a:xfrm>
            <a:off x="2964092" y="4343400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BC7391E7-004A-487B-9221-2743BB865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6" y="2732996"/>
            <a:ext cx="1656724" cy="11302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78A5325-8784-4CD8-82BD-6D603598D0C1}"/>
              </a:ext>
            </a:extLst>
          </p:cNvPr>
          <p:cNvSpPr txBox="1"/>
          <p:nvPr/>
        </p:nvSpPr>
        <p:spPr>
          <a:xfrm>
            <a:off x="1588655" y="2789518"/>
            <a:ext cx="87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13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71417BD-C201-47E7-BEA7-D067F26B7B29}"/>
              </a:ext>
            </a:extLst>
          </p:cNvPr>
          <p:cNvSpPr/>
          <p:nvPr/>
        </p:nvSpPr>
        <p:spPr>
          <a:xfrm>
            <a:off x="2964091" y="4343400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1CF828B0-7E00-4D77-A220-97E10FE4B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906" y="3350099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D2B32A21-04AC-4A1A-A4AA-47AC6A334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207" y="2863851"/>
            <a:ext cx="1656724" cy="11302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5383EFFD-20F6-4E77-8270-A7B297C8CF47}"/>
              </a:ext>
            </a:extLst>
          </p:cNvPr>
          <p:cNvSpPr/>
          <p:nvPr/>
        </p:nvSpPr>
        <p:spPr>
          <a:xfrm>
            <a:off x="6711864" y="4233949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A5DF07F-29B6-4D3C-8C5F-2CBB5861A2AE}"/>
              </a:ext>
            </a:extLst>
          </p:cNvPr>
          <p:cNvSpPr txBox="1"/>
          <p:nvPr/>
        </p:nvSpPr>
        <p:spPr>
          <a:xfrm>
            <a:off x="8330857" y="2934600"/>
            <a:ext cx="87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13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217156C-E52E-4AB3-A16B-4543BCBBFF36}"/>
              </a:ext>
            </a:extLst>
          </p:cNvPr>
          <p:cNvSpPr/>
          <p:nvPr/>
        </p:nvSpPr>
        <p:spPr>
          <a:xfrm>
            <a:off x="9653936" y="4204161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47410773-23B6-4739-B25A-6396C1328681}"/>
              </a:ext>
            </a:extLst>
          </p:cNvPr>
          <p:cNvSpPr/>
          <p:nvPr/>
        </p:nvSpPr>
        <p:spPr>
          <a:xfrm>
            <a:off x="6711864" y="4233948"/>
            <a:ext cx="916651" cy="727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="" xmlns:p14="http://schemas.microsoft.com/office/powerpoint/2010/main" val="2533559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5283199" y="462771"/>
            <a:ext cx="2277109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235" y="3882349"/>
            <a:ext cx="2262985" cy="27155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1327381" y="1734155"/>
            <a:ext cx="1934901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 </a:t>
            </a:r>
            <a:r>
              <a:rPr lang="ru-RU" sz="4000" b="1" dirty="0" err="1">
                <a:solidFill>
                  <a:schemeClr val="tx1"/>
                </a:solidFill>
              </a:rPr>
              <a:t>дм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6F14CBB-D48F-46FE-B9C2-594094044533}"/>
              </a:ext>
            </a:extLst>
          </p:cNvPr>
          <p:cNvSpPr/>
          <p:nvPr/>
        </p:nvSpPr>
        <p:spPr>
          <a:xfrm>
            <a:off x="1327381" y="2852881"/>
            <a:ext cx="1934901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20 см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3316083C-BBF8-4CFC-A75A-5EE6063A9DC1}"/>
              </a:ext>
            </a:extLst>
          </p:cNvPr>
          <p:cNvSpPr/>
          <p:nvPr/>
        </p:nvSpPr>
        <p:spPr>
          <a:xfrm>
            <a:off x="1327381" y="3909166"/>
            <a:ext cx="1934901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90 см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1C2F9838-28FE-471D-9DA9-D887D91B40A8}"/>
              </a:ext>
            </a:extLst>
          </p:cNvPr>
          <p:cNvSpPr/>
          <p:nvPr/>
        </p:nvSpPr>
        <p:spPr>
          <a:xfrm>
            <a:off x="1327380" y="3909166"/>
            <a:ext cx="1934901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 </a:t>
            </a:r>
            <a:r>
              <a:rPr lang="ru-RU" sz="4000" b="1" dirty="0" err="1">
                <a:solidFill>
                  <a:schemeClr val="tx1"/>
                </a:solidFill>
              </a:rPr>
              <a:t>дм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="" xmlns:a16="http://schemas.microsoft.com/office/drawing/2014/main" id="{478CAE3E-E3A7-499C-B993-E69F44561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114" y="2454591"/>
            <a:ext cx="2685357" cy="3903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CA979A4D-6DFF-403B-BBF6-5A6B13DC2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350" y="1617860"/>
            <a:ext cx="3416754" cy="49664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57926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4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721889" y="323680"/>
            <a:ext cx="2357755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Вычисли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622934" y="1448520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 </a:t>
            </a:r>
            <a:r>
              <a:rPr lang="ru-RU" sz="4000" b="1" dirty="0" err="1">
                <a:solidFill>
                  <a:schemeClr val="tx1"/>
                </a:solidFill>
              </a:rPr>
              <a:t>дес</a:t>
            </a:r>
            <a:r>
              <a:rPr lang="ru-RU" sz="4000" b="1" dirty="0">
                <a:solidFill>
                  <a:schemeClr val="tx1"/>
                </a:solidFill>
              </a:rPr>
              <a:t>. – 4 </a:t>
            </a:r>
            <a:r>
              <a:rPr lang="ru-RU" sz="4000" b="1" dirty="0" err="1">
                <a:solidFill>
                  <a:schemeClr val="tx1"/>
                </a:solidFill>
              </a:rPr>
              <a:t>дес</a:t>
            </a:r>
            <a:r>
              <a:rPr lang="ru-RU" sz="40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ED09B62-3B4D-43FB-A5E7-BB9F844565E0}"/>
              </a:ext>
            </a:extLst>
          </p:cNvPr>
          <p:cNvSpPr/>
          <p:nvPr/>
        </p:nvSpPr>
        <p:spPr>
          <a:xfrm>
            <a:off x="622934" y="2438760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 </a:t>
            </a:r>
            <a:r>
              <a:rPr lang="ru-RU" sz="4000" b="1" dirty="0" err="1">
                <a:solidFill>
                  <a:schemeClr val="tx1"/>
                </a:solidFill>
              </a:rPr>
              <a:t>дм</a:t>
            </a:r>
            <a:r>
              <a:rPr lang="ru-RU" sz="4000" b="1" dirty="0">
                <a:solidFill>
                  <a:schemeClr val="tx1"/>
                </a:solidFill>
              </a:rPr>
              <a:t> – 4 </a:t>
            </a:r>
            <a:r>
              <a:rPr lang="ru-RU" sz="4000" b="1" dirty="0" err="1">
                <a:solidFill>
                  <a:schemeClr val="tx1"/>
                </a:solidFill>
              </a:rPr>
              <a:t>дм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C5E811D-8DEF-4126-A2AD-6E9BD470EB7F}"/>
              </a:ext>
            </a:extLst>
          </p:cNvPr>
          <p:cNvSpPr/>
          <p:nvPr/>
        </p:nvSpPr>
        <p:spPr>
          <a:xfrm>
            <a:off x="622934" y="3429000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90 - 40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C6175A9D-3E8C-44B4-B487-50E07A93C72E}"/>
              </a:ext>
            </a:extLst>
          </p:cNvPr>
          <p:cNvSpPr/>
          <p:nvPr/>
        </p:nvSpPr>
        <p:spPr>
          <a:xfrm>
            <a:off x="6515214" y="1438277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 </a:t>
            </a:r>
            <a:r>
              <a:rPr lang="ru-RU" sz="4000" b="1" dirty="0" err="1">
                <a:solidFill>
                  <a:schemeClr val="tx1"/>
                </a:solidFill>
              </a:rPr>
              <a:t>дм</a:t>
            </a:r>
            <a:r>
              <a:rPr lang="ru-RU" sz="4000" b="1" dirty="0">
                <a:solidFill>
                  <a:schemeClr val="tx1"/>
                </a:solidFill>
              </a:rPr>
              <a:t> – 20 см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7CC6C381-ECAC-4755-876C-EDAF0A458172}"/>
              </a:ext>
            </a:extLst>
          </p:cNvPr>
          <p:cNvSpPr/>
          <p:nvPr/>
        </p:nvSpPr>
        <p:spPr>
          <a:xfrm>
            <a:off x="6519581" y="2438760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 см - 20 мм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CEEEA3A6-6B82-4A0B-9ADF-E44F126B9FE9}"/>
              </a:ext>
            </a:extLst>
          </p:cNvPr>
          <p:cNvSpPr/>
          <p:nvPr/>
        </p:nvSpPr>
        <p:spPr>
          <a:xfrm>
            <a:off x="6515214" y="3431018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60 - 20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="" xmlns:a16="http://schemas.microsoft.com/office/drawing/2014/main" id="{27C67980-35AC-434A-878C-F52968A7DBC6}"/>
              </a:ext>
            </a:extLst>
          </p:cNvPr>
          <p:cNvSpPr/>
          <p:nvPr/>
        </p:nvSpPr>
        <p:spPr>
          <a:xfrm>
            <a:off x="4289024" y="1467571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ru-RU" sz="4000" b="1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="" xmlns:a16="http://schemas.microsoft.com/office/drawing/2014/main" id="{D4C8A009-0816-49AB-A5D5-0B580A0C3514}"/>
              </a:ext>
            </a:extLst>
          </p:cNvPr>
          <p:cNvSpPr/>
          <p:nvPr/>
        </p:nvSpPr>
        <p:spPr>
          <a:xfrm>
            <a:off x="4289024" y="2470805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ru-RU" sz="4000" b="1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="" xmlns:a16="http://schemas.microsoft.com/office/drawing/2014/main" id="{B0445DC2-5AA6-4546-BE37-6ADD21329956}"/>
              </a:ext>
            </a:extLst>
          </p:cNvPr>
          <p:cNvSpPr/>
          <p:nvPr/>
        </p:nvSpPr>
        <p:spPr>
          <a:xfrm>
            <a:off x="4289024" y="3438525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672" y="4348806"/>
            <a:ext cx="1925531" cy="23106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: скругленные углы 18">
            <a:extLst>
              <a:ext uri="{FF2B5EF4-FFF2-40B4-BE49-F238E27FC236}">
                <a16:creationId xmlns="" xmlns:a16="http://schemas.microsoft.com/office/drawing/2014/main" id="{75E25D6F-4896-41CE-A219-7F2A68AA4899}"/>
              </a:ext>
            </a:extLst>
          </p:cNvPr>
          <p:cNvSpPr/>
          <p:nvPr/>
        </p:nvSpPr>
        <p:spPr>
          <a:xfrm>
            <a:off x="10204914" y="1482868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см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="" xmlns:a16="http://schemas.microsoft.com/office/drawing/2014/main" id="{9D56CBFF-1944-49E7-8BA6-607F9B0FEC90}"/>
              </a:ext>
            </a:extLst>
          </p:cNvPr>
          <p:cNvSpPr/>
          <p:nvPr/>
        </p:nvSpPr>
        <p:spPr>
          <a:xfrm>
            <a:off x="10204913" y="2434284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мм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="" xmlns:a16="http://schemas.microsoft.com/office/drawing/2014/main" id="{6C2228F7-11C9-4C08-AA7E-40D4775CAAEF}"/>
              </a:ext>
            </a:extLst>
          </p:cNvPr>
          <p:cNvSpPr/>
          <p:nvPr/>
        </p:nvSpPr>
        <p:spPr>
          <a:xfrm>
            <a:off x="10204914" y="3385700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="" xmlns:a16="http://schemas.microsoft.com/office/drawing/2014/main" id="{B4F00C35-1A6B-432E-99FA-DD3510CF3D7C}"/>
              </a:ext>
            </a:extLst>
          </p:cNvPr>
          <p:cNvSpPr/>
          <p:nvPr/>
        </p:nvSpPr>
        <p:spPr>
          <a:xfrm>
            <a:off x="10204913" y="1482868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4000" b="1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="" xmlns:a16="http://schemas.microsoft.com/office/drawing/2014/main" id="{422FF899-033A-42D1-85B6-1DF89DAD76FC}"/>
              </a:ext>
            </a:extLst>
          </p:cNvPr>
          <p:cNvSpPr/>
          <p:nvPr/>
        </p:nvSpPr>
        <p:spPr>
          <a:xfrm>
            <a:off x="10204913" y="2434283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см</a:t>
            </a:r>
          </a:p>
        </p:txBody>
      </p:sp>
    </p:spTree>
    <p:extLst>
      <p:ext uri="{BB962C8B-B14F-4D97-AF65-F5344CB8AC3E}">
        <p14:creationId xmlns="" xmlns:p14="http://schemas.microsoft.com/office/powerpoint/2010/main" val="1297118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36690" y="311044"/>
            <a:ext cx="3655493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Самопроверка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622934" y="1448520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8 </a:t>
            </a:r>
            <a:r>
              <a:rPr lang="ru-RU" sz="4000" b="1" dirty="0" err="1">
                <a:solidFill>
                  <a:schemeClr val="tx1"/>
                </a:solidFill>
              </a:rPr>
              <a:t>дес</a:t>
            </a:r>
            <a:r>
              <a:rPr lang="ru-RU" sz="4000" b="1" dirty="0">
                <a:solidFill>
                  <a:schemeClr val="tx1"/>
                </a:solidFill>
              </a:rPr>
              <a:t>. – 6 </a:t>
            </a:r>
            <a:r>
              <a:rPr lang="ru-RU" sz="4000" b="1" dirty="0" err="1">
                <a:solidFill>
                  <a:schemeClr val="tx1"/>
                </a:solidFill>
              </a:rPr>
              <a:t>дес</a:t>
            </a:r>
            <a:r>
              <a:rPr lang="ru-RU" sz="40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ED09B62-3B4D-43FB-A5E7-BB9F844565E0}"/>
              </a:ext>
            </a:extLst>
          </p:cNvPr>
          <p:cNvSpPr/>
          <p:nvPr/>
        </p:nvSpPr>
        <p:spPr>
          <a:xfrm>
            <a:off x="622934" y="2438760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8 </a:t>
            </a:r>
            <a:r>
              <a:rPr lang="ru-RU" sz="4000" b="1" dirty="0" err="1">
                <a:solidFill>
                  <a:schemeClr val="tx1"/>
                </a:solidFill>
              </a:rPr>
              <a:t>дм</a:t>
            </a:r>
            <a:r>
              <a:rPr lang="ru-RU" sz="4000" b="1" dirty="0">
                <a:solidFill>
                  <a:schemeClr val="tx1"/>
                </a:solidFill>
              </a:rPr>
              <a:t> – 6 </a:t>
            </a:r>
            <a:r>
              <a:rPr lang="ru-RU" sz="4000" b="1" dirty="0" err="1">
                <a:solidFill>
                  <a:schemeClr val="tx1"/>
                </a:solidFill>
              </a:rPr>
              <a:t>дм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C5E811D-8DEF-4126-A2AD-6E9BD470EB7F}"/>
              </a:ext>
            </a:extLst>
          </p:cNvPr>
          <p:cNvSpPr/>
          <p:nvPr/>
        </p:nvSpPr>
        <p:spPr>
          <a:xfrm>
            <a:off x="622934" y="3429000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90 - 30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C6175A9D-3E8C-44B4-B487-50E07A93C72E}"/>
              </a:ext>
            </a:extLst>
          </p:cNvPr>
          <p:cNvSpPr/>
          <p:nvPr/>
        </p:nvSpPr>
        <p:spPr>
          <a:xfrm>
            <a:off x="6515214" y="1438277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 </a:t>
            </a:r>
            <a:r>
              <a:rPr lang="ru-RU" sz="4000" b="1" dirty="0" err="1">
                <a:solidFill>
                  <a:schemeClr val="tx1"/>
                </a:solidFill>
              </a:rPr>
              <a:t>дм</a:t>
            </a:r>
            <a:r>
              <a:rPr lang="ru-RU" sz="4000" b="1" dirty="0">
                <a:solidFill>
                  <a:schemeClr val="tx1"/>
                </a:solidFill>
              </a:rPr>
              <a:t> – 20 см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7CC6C381-ECAC-4755-876C-EDAF0A458172}"/>
              </a:ext>
            </a:extLst>
          </p:cNvPr>
          <p:cNvSpPr/>
          <p:nvPr/>
        </p:nvSpPr>
        <p:spPr>
          <a:xfrm>
            <a:off x="6519581" y="2438760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 см - 40 мм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CEEEA3A6-6B82-4A0B-9ADF-E44F126B9FE9}"/>
              </a:ext>
            </a:extLst>
          </p:cNvPr>
          <p:cNvSpPr/>
          <p:nvPr/>
        </p:nvSpPr>
        <p:spPr>
          <a:xfrm>
            <a:off x="6515214" y="3431018"/>
            <a:ext cx="34462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60 - 40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="" xmlns:a16="http://schemas.microsoft.com/office/drawing/2014/main" id="{27C67980-35AC-434A-878C-F52968A7DBC6}"/>
              </a:ext>
            </a:extLst>
          </p:cNvPr>
          <p:cNvSpPr/>
          <p:nvPr/>
        </p:nvSpPr>
        <p:spPr>
          <a:xfrm>
            <a:off x="4289024" y="1467571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4000" b="1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="" xmlns:a16="http://schemas.microsoft.com/office/drawing/2014/main" id="{D4C8A009-0816-49AB-A5D5-0B580A0C3514}"/>
              </a:ext>
            </a:extLst>
          </p:cNvPr>
          <p:cNvSpPr/>
          <p:nvPr/>
        </p:nvSpPr>
        <p:spPr>
          <a:xfrm>
            <a:off x="4289024" y="2470805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4000" b="1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="" xmlns:a16="http://schemas.microsoft.com/office/drawing/2014/main" id="{B0445DC2-5AA6-4546-BE37-6ADD21329956}"/>
              </a:ext>
            </a:extLst>
          </p:cNvPr>
          <p:cNvSpPr/>
          <p:nvPr/>
        </p:nvSpPr>
        <p:spPr>
          <a:xfrm>
            <a:off x="4289024" y="3438525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672" y="4348806"/>
            <a:ext cx="1925531" cy="23106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: скругленные углы 18">
            <a:extLst>
              <a:ext uri="{FF2B5EF4-FFF2-40B4-BE49-F238E27FC236}">
                <a16:creationId xmlns="" xmlns:a16="http://schemas.microsoft.com/office/drawing/2014/main" id="{75E25D6F-4896-41CE-A219-7F2A68AA4899}"/>
              </a:ext>
            </a:extLst>
          </p:cNvPr>
          <p:cNvSpPr/>
          <p:nvPr/>
        </p:nvSpPr>
        <p:spPr>
          <a:xfrm>
            <a:off x="10274185" y="1446858"/>
            <a:ext cx="1611743" cy="419823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см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="" xmlns:a16="http://schemas.microsoft.com/office/drawing/2014/main" id="{6C2228F7-11C9-4C08-AA7E-40D4775CAAEF}"/>
              </a:ext>
            </a:extLst>
          </p:cNvPr>
          <p:cNvSpPr/>
          <p:nvPr/>
        </p:nvSpPr>
        <p:spPr>
          <a:xfrm>
            <a:off x="10204914" y="3385700"/>
            <a:ext cx="1611743" cy="701385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AE15AC8A-98C8-4307-B052-9F0DEAE7A011}"/>
              </a:ext>
            </a:extLst>
          </p:cNvPr>
          <p:cNvSpPr/>
          <p:nvPr/>
        </p:nvSpPr>
        <p:spPr>
          <a:xfrm>
            <a:off x="10274184" y="1881328"/>
            <a:ext cx="1611743" cy="419823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2800" b="1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</a:t>
            </a:r>
            <a:endParaRPr lang="ru-RU" sz="28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8D103E5F-1174-4364-8155-A708082466F7}"/>
              </a:ext>
            </a:extLst>
          </p:cNvPr>
          <p:cNvSpPr/>
          <p:nvPr/>
        </p:nvSpPr>
        <p:spPr>
          <a:xfrm>
            <a:off x="10274184" y="2379155"/>
            <a:ext cx="1611743" cy="419823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мм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E6EFDD65-39BE-4052-B375-753F8FE255EB}"/>
              </a:ext>
            </a:extLst>
          </p:cNvPr>
          <p:cNvSpPr/>
          <p:nvPr/>
        </p:nvSpPr>
        <p:spPr>
          <a:xfrm>
            <a:off x="10274183" y="2821497"/>
            <a:ext cx="1611743" cy="419823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см</a:t>
            </a:r>
          </a:p>
        </p:txBody>
      </p:sp>
    </p:spTree>
    <p:extLst>
      <p:ext uri="{BB962C8B-B14F-4D97-AF65-F5344CB8AC3E}">
        <p14:creationId xmlns="" xmlns:p14="http://schemas.microsoft.com/office/powerpoint/2010/main" val="24847948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368047" y="291848"/>
            <a:ext cx="3391591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длиннее?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86F79FBA-954E-42E4-B6C6-52BDD4B74716}"/>
              </a:ext>
            </a:extLst>
          </p:cNvPr>
          <p:cNvSpPr/>
          <p:nvPr/>
        </p:nvSpPr>
        <p:spPr>
          <a:xfrm>
            <a:off x="2216728" y="1641791"/>
            <a:ext cx="3391591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 см каната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9B58C33-E506-43C8-A74F-B93E4C99734B}"/>
              </a:ext>
            </a:extLst>
          </p:cNvPr>
          <p:cNvSpPr/>
          <p:nvPr/>
        </p:nvSpPr>
        <p:spPr>
          <a:xfrm>
            <a:off x="6482083" y="1674410"/>
            <a:ext cx="3963904" cy="6551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50 мм  верёвки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D60635F-6269-4F48-8B08-1B835D93540D}"/>
              </a:ext>
            </a:extLst>
          </p:cNvPr>
          <p:cNvSpPr txBox="1"/>
          <p:nvPr/>
        </p:nvSpPr>
        <p:spPr>
          <a:xfrm>
            <a:off x="5421747" y="1513732"/>
            <a:ext cx="1060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baseline="-25000" dirty="0"/>
              <a:t>=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4694EE63-9A37-4338-B26B-D3CED67A423D}"/>
              </a:ext>
            </a:extLst>
          </p:cNvPr>
          <p:cNvSpPr/>
          <p:nvPr/>
        </p:nvSpPr>
        <p:spPr>
          <a:xfrm>
            <a:off x="2176433" y="2680202"/>
            <a:ext cx="3391591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70 мм нитки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F1FEE65-732D-4293-A565-3DED73385FBD}"/>
              </a:ext>
            </a:extLst>
          </p:cNvPr>
          <p:cNvSpPr/>
          <p:nvPr/>
        </p:nvSpPr>
        <p:spPr>
          <a:xfrm>
            <a:off x="6519369" y="2651840"/>
            <a:ext cx="39639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8 см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chemeClr val="tx1"/>
                </a:solidFill>
              </a:rPr>
              <a:t>ленты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00B5FDE-F71F-4BD1-ACE2-D9C4722CD30E}"/>
              </a:ext>
            </a:extLst>
          </p:cNvPr>
          <p:cNvSpPr txBox="1"/>
          <p:nvPr/>
        </p:nvSpPr>
        <p:spPr>
          <a:xfrm>
            <a:off x="5745940" y="2504226"/>
            <a:ext cx="7001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&lt;</a:t>
            </a:r>
            <a:endParaRPr lang="ru-RU" sz="600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44817251-39E3-414C-B1BB-BD766C1F45E1}"/>
              </a:ext>
            </a:extLst>
          </p:cNvPr>
          <p:cNvSpPr/>
          <p:nvPr/>
        </p:nvSpPr>
        <p:spPr>
          <a:xfrm>
            <a:off x="2216728" y="3718613"/>
            <a:ext cx="3391591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8 </a:t>
            </a:r>
            <a:r>
              <a:rPr lang="ru-RU" sz="4000" b="1" dirty="0" err="1">
                <a:solidFill>
                  <a:schemeClr val="tx1"/>
                </a:solidFill>
              </a:rPr>
              <a:t>дм</a:t>
            </a:r>
            <a:r>
              <a:rPr lang="ru-RU" sz="4000" b="1" dirty="0">
                <a:solidFill>
                  <a:schemeClr val="tx1"/>
                </a:solidFill>
              </a:rPr>
              <a:t> тесьмы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204BA63-DE38-4F30-8654-67F3833324CE}"/>
              </a:ext>
            </a:extLst>
          </p:cNvPr>
          <p:cNvSpPr/>
          <p:nvPr/>
        </p:nvSpPr>
        <p:spPr>
          <a:xfrm>
            <a:off x="6519369" y="3718613"/>
            <a:ext cx="39639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700 мм  верёвки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2A49515B-2B9F-4BF6-99AD-4E0D90D96411}"/>
              </a:ext>
            </a:extLst>
          </p:cNvPr>
          <p:cNvSpPr txBox="1"/>
          <p:nvPr/>
        </p:nvSpPr>
        <p:spPr>
          <a:xfrm rot="10800000">
            <a:off x="5713784" y="3620720"/>
            <a:ext cx="7001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&lt;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540472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44999" y="415637"/>
            <a:ext cx="3255818" cy="72043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Самооценка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B1FBA45B-4603-42A5-BB0C-FC9715E8B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1D0867ED-03D6-4C60-9EFA-B35B0998F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2083">
            <a:off x="12286" y="4344962"/>
            <a:ext cx="2677753" cy="12496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4A6BD67B-BAD0-422A-A38B-68151CE32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322" y="1891145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341F3E1F-DFBC-424C-98AA-D3A2874B3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462" y="3239655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2665DAE3-9471-4AEF-8B24-41EE710F8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1377">
            <a:off x="4747017" y="2812208"/>
            <a:ext cx="2484538" cy="11594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="" xmlns:a16="http://schemas.microsoft.com/office/drawing/2014/main" id="{F042D212-3A01-4A32-A68D-4FB403DA3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1832">
            <a:off x="8125036" y="4195282"/>
            <a:ext cx="2479412" cy="11570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: скругленные углы 19">
            <a:extLst>
              <a:ext uri="{FF2B5EF4-FFF2-40B4-BE49-F238E27FC236}">
                <a16:creationId xmlns="" xmlns:a16="http://schemas.microsoft.com/office/drawing/2014/main" id="{086866B7-1C4E-493A-823D-1979E8DC1A74}"/>
              </a:ext>
            </a:extLst>
          </p:cNvPr>
          <p:cNvSpPr/>
          <p:nvPr/>
        </p:nvSpPr>
        <p:spPr>
          <a:xfrm>
            <a:off x="701964" y="2696705"/>
            <a:ext cx="1936231" cy="582089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Сложно!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="" xmlns:a16="http://schemas.microsoft.com/office/drawing/2014/main" id="{280895CB-9C21-4FB8-B83F-9163791564B9}"/>
              </a:ext>
            </a:extLst>
          </p:cNvPr>
          <p:cNvSpPr/>
          <p:nvPr/>
        </p:nvSpPr>
        <p:spPr>
          <a:xfrm>
            <a:off x="5291604" y="1222564"/>
            <a:ext cx="1608792" cy="582089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Легко! 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="" xmlns:a16="http://schemas.microsoft.com/office/drawing/2014/main" id="{EEC8042E-EE63-4E87-BADE-FA6D63C5B4DC}"/>
              </a:ext>
            </a:extLst>
          </p:cNvPr>
          <p:cNvSpPr/>
          <p:nvPr/>
        </p:nvSpPr>
        <p:spPr>
          <a:xfrm>
            <a:off x="9016113" y="2451663"/>
            <a:ext cx="1535441" cy="582089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??????</a:t>
            </a:r>
          </a:p>
        </p:txBody>
      </p:sp>
    </p:spTree>
    <p:extLst>
      <p:ext uri="{BB962C8B-B14F-4D97-AF65-F5344CB8AC3E}">
        <p14:creationId xmlns="" xmlns:p14="http://schemas.microsoft.com/office/powerpoint/2010/main" val="18345072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61163" y="369456"/>
            <a:ext cx="2987963" cy="665018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C575CF0D-5728-4A56-906A-067C43F23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E72D76B-6969-4B25-9F3F-DE9299753CDE}"/>
              </a:ext>
            </a:extLst>
          </p:cNvPr>
          <p:cNvSpPr/>
          <p:nvPr/>
        </p:nvSpPr>
        <p:spPr>
          <a:xfrm>
            <a:off x="3388705" y="1511299"/>
            <a:ext cx="517340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Мы познакомились …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E7DC1537-87BF-495C-BE5B-F9AC25DB5AC4}"/>
              </a:ext>
            </a:extLst>
          </p:cNvPr>
          <p:cNvSpPr/>
          <p:nvPr/>
        </p:nvSpPr>
        <p:spPr>
          <a:xfrm>
            <a:off x="3472873" y="2708560"/>
            <a:ext cx="4613447" cy="15124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Эта тема может пригодиться …</a:t>
            </a:r>
          </a:p>
        </p:txBody>
      </p:sp>
    </p:spTree>
    <p:extLst>
      <p:ext uri="{BB962C8B-B14F-4D97-AF65-F5344CB8AC3E}">
        <p14:creationId xmlns="" xmlns:p14="http://schemas.microsoft.com/office/powerpoint/2010/main" val="22491526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244099" y="322119"/>
            <a:ext cx="5223509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Мозговая гимнастика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3601141" y="5815445"/>
            <a:ext cx="4697615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Перекрёстные шаги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B2FA0F0A-5A9D-4A0A-81EA-8674D89A69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6910"/>
          <a:stretch/>
        </p:blipFill>
        <p:spPr bwMode="auto">
          <a:xfrm>
            <a:off x="4405746" y="1405340"/>
            <a:ext cx="2161308" cy="38733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2505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: изогнутая линия 1">
            <a:extLst>
              <a:ext uri="{FF2B5EF4-FFF2-40B4-BE49-F238E27FC236}">
                <a16:creationId xmlns="" xmlns:a16="http://schemas.microsoft.com/office/drawing/2014/main" id="{4A4C6B3E-5B9C-481E-A044-EA37BBDB2BBA}"/>
              </a:ext>
            </a:extLst>
          </p:cNvPr>
          <p:cNvSpPr/>
          <p:nvPr/>
        </p:nvSpPr>
        <p:spPr>
          <a:xfrm>
            <a:off x="4378036" y="1653310"/>
            <a:ext cx="4719782" cy="20874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0586"/>
              <a:gd name="adj6" fmla="val -60317"/>
            </a:avLst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Проверим ваши знания по теме: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</a:rPr>
              <a:t> «Числа от 11 до 20»</a:t>
            </a:r>
          </a:p>
        </p:txBody>
      </p:sp>
    </p:spTree>
    <p:extLst>
      <p:ext uri="{BB962C8B-B14F-4D97-AF65-F5344CB8AC3E}">
        <p14:creationId xmlns="" xmlns:p14="http://schemas.microsoft.com/office/powerpoint/2010/main" val="882019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: изогнутая линия 1">
            <a:extLst>
              <a:ext uri="{FF2B5EF4-FFF2-40B4-BE49-F238E27FC236}">
                <a16:creationId xmlns="" xmlns:a16="http://schemas.microsoft.com/office/drawing/2014/main" id="{4A4C6B3E-5B9C-481E-A044-EA37BBDB2BBA}"/>
              </a:ext>
            </a:extLst>
          </p:cNvPr>
          <p:cNvSpPr/>
          <p:nvPr/>
        </p:nvSpPr>
        <p:spPr>
          <a:xfrm>
            <a:off x="4378036" y="1653310"/>
            <a:ext cx="4719782" cy="20874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0586"/>
              <a:gd name="adj6" fmla="val -60317"/>
            </a:avLst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Дима отрезал кусок доски, который больше 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</a:rPr>
              <a:t>3 см, но меньше 4 см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="" xmlns:a16="http://schemas.microsoft.com/office/drawing/2014/main" id="{3683556D-5AB4-428D-B707-2A5396560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55912">
            <a:off x="309881" y="4409997"/>
            <a:ext cx="2264255" cy="12604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130887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5253009" y="462771"/>
            <a:ext cx="1685982" cy="65482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?????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2817090" y="2056244"/>
            <a:ext cx="2339109" cy="14812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F9EFFEB5-70DD-4715-97E7-ADBF1A9BBE9A}"/>
              </a:ext>
            </a:extLst>
          </p:cNvPr>
          <p:cNvSpPr/>
          <p:nvPr/>
        </p:nvSpPr>
        <p:spPr>
          <a:xfrm>
            <a:off x="5156199" y="2056244"/>
            <a:ext cx="2339109" cy="14812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1"/>
                </a:solidFill>
              </a:rPr>
              <a:t>СМ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71A0A48A-241A-47CA-B85B-36D4A6E95BDF}"/>
              </a:ext>
            </a:extLst>
          </p:cNvPr>
          <p:cNvSpPr/>
          <p:nvPr/>
        </p:nvSpPr>
        <p:spPr>
          <a:xfrm>
            <a:off x="7495308" y="2056243"/>
            <a:ext cx="2339109" cy="14812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1"/>
                </a:solidFill>
              </a:rPr>
              <a:t>ДМ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53433BC6-FFC3-4F80-9FF1-405024568413}"/>
              </a:ext>
            </a:extLst>
          </p:cNvPr>
          <p:cNvSpPr/>
          <p:nvPr/>
        </p:nvSpPr>
        <p:spPr>
          <a:xfrm>
            <a:off x="2817089" y="2056243"/>
            <a:ext cx="2339109" cy="1481283"/>
          </a:xfrm>
          <a:prstGeom prst="rect">
            <a:avLst/>
          </a:prstGeom>
          <a:solidFill>
            <a:srgbClr val="DD83DB"/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1"/>
                </a:solidFill>
              </a:rPr>
              <a:t>ММ</a:t>
            </a:r>
          </a:p>
        </p:txBody>
      </p:sp>
    </p:spTree>
    <p:extLst>
      <p:ext uri="{BB962C8B-B14F-4D97-AF65-F5344CB8AC3E}">
        <p14:creationId xmlns="" xmlns:p14="http://schemas.microsoft.com/office/powerpoint/2010/main" val="12941897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457815" y="462771"/>
            <a:ext cx="31024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>
            <a:extLst>
              <a:ext uri="{FF2B5EF4-FFF2-40B4-BE49-F238E27FC236}">
                <a16:creationId xmlns="" xmlns:a16="http://schemas.microsoft.com/office/drawing/2014/main" id="{ABA6FE45-D410-491B-8D09-06239FF9BFD9}"/>
              </a:ext>
            </a:extLst>
          </p:cNvPr>
          <p:cNvCxnSpPr/>
          <p:nvPr/>
        </p:nvCxnSpPr>
        <p:spPr>
          <a:xfrm flipH="1">
            <a:off x="4335029" y="2822863"/>
            <a:ext cx="883516" cy="129655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="" xmlns:a16="http://schemas.microsoft.com/office/drawing/2014/main" id="{23F6B4ED-1D21-4988-ACE7-A8CC604D453A}"/>
              </a:ext>
            </a:extLst>
          </p:cNvPr>
          <p:cNvCxnSpPr>
            <a:cxnSpLocks/>
          </p:cNvCxnSpPr>
          <p:nvPr/>
        </p:nvCxnSpPr>
        <p:spPr>
          <a:xfrm>
            <a:off x="6634883" y="2822863"/>
            <a:ext cx="817419" cy="125499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2433711" y="2102427"/>
            <a:ext cx="9059594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Единицы длины: миллиметр, метр.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346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Единицы длины метр, миллиметр _ Математика 2 класс #3 _ Инфоурок (720p) (online-video-cutter.com)">
            <a:hlinkClick r:id="" action="ppaction://media"/>
            <a:extLst>
              <a:ext uri="{FF2B5EF4-FFF2-40B4-BE49-F238E27FC236}">
                <a16:creationId xmlns="" xmlns:a16="http://schemas.microsoft.com/office/drawing/2014/main" id="{850728C9-D03D-400E-B897-81F0E2D6261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63550" y="260747"/>
            <a:ext cx="11264900" cy="63365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8331350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4354044" y="319810"/>
            <a:ext cx="2744994" cy="70138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Запомни!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34CD1-59F3-4E77-ABDA-E8C193E113C8}"/>
              </a:ext>
            </a:extLst>
          </p:cNvPr>
          <p:cNvSpPr/>
          <p:nvPr/>
        </p:nvSpPr>
        <p:spPr>
          <a:xfrm>
            <a:off x="3586535" y="1675246"/>
            <a:ext cx="4261542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1  </a:t>
            </a:r>
            <a:r>
              <a:rPr lang="ru-RU" sz="4800" b="1" dirty="0" err="1">
                <a:solidFill>
                  <a:schemeClr val="tx1"/>
                </a:solidFill>
              </a:rPr>
              <a:t>дм</a:t>
            </a:r>
            <a:r>
              <a:rPr lang="ru-RU" sz="4800" b="1" dirty="0">
                <a:solidFill>
                  <a:schemeClr val="tx1"/>
                </a:solidFill>
              </a:rPr>
              <a:t> = …. см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07CB113-70F2-490A-91B8-3655D62BF122}"/>
              </a:ext>
            </a:extLst>
          </p:cNvPr>
          <p:cNvSpPr/>
          <p:nvPr/>
        </p:nvSpPr>
        <p:spPr>
          <a:xfrm>
            <a:off x="3586535" y="2818245"/>
            <a:ext cx="4261542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1  см = .… мм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FB926F8-0C44-4D39-8C66-816A3132BD23}"/>
              </a:ext>
            </a:extLst>
          </p:cNvPr>
          <p:cNvSpPr/>
          <p:nvPr/>
        </p:nvSpPr>
        <p:spPr>
          <a:xfrm>
            <a:off x="3586534" y="3903518"/>
            <a:ext cx="4261542" cy="7204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1  дм = ..…. мм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="" xmlns:a16="http://schemas.microsoft.com/office/drawing/2014/main" id="{50FE5934-F303-4332-BF5E-F89115B6C32B}"/>
              </a:ext>
            </a:extLst>
          </p:cNvPr>
          <p:cNvSpPr/>
          <p:nvPr/>
        </p:nvSpPr>
        <p:spPr>
          <a:xfrm>
            <a:off x="5948218" y="1775114"/>
            <a:ext cx="766618" cy="57842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="" xmlns:a16="http://schemas.microsoft.com/office/drawing/2014/main" id="{33DEB1A0-995C-4B2C-958F-0DDAF0F48410}"/>
              </a:ext>
            </a:extLst>
          </p:cNvPr>
          <p:cNvSpPr/>
          <p:nvPr/>
        </p:nvSpPr>
        <p:spPr>
          <a:xfrm>
            <a:off x="5726541" y="2889250"/>
            <a:ext cx="766618" cy="57842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="" xmlns:a16="http://schemas.microsoft.com/office/drawing/2014/main" id="{89DD2DE4-917A-467B-BB4A-055D6ADCDC59}"/>
              </a:ext>
            </a:extLst>
          </p:cNvPr>
          <p:cNvSpPr/>
          <p:nvPr/>
        </p:nvSpPr>
        <p:spPr>
          <a:xfrm>
            <a:off x="5643414" y="4045528"/>
            <a:ext cx="1071422" cy="57842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04382" y="5036234"/>
            <a:ext cx="4853353" cy="886264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  </a:t>
            </a:r>
            <a:r>
              <a:rPr lang="ru-RU" sz="3200" b="1" dirty="0" smtClean="0">
                <a:solidFill>
                  <a:schemeClr val="tx1"/>
                </a:solidFill>
              </a:rPr>
              <a:t>м =           дм =              см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: скругленные углы 11">
            <a:extLst>
              <a:ext uri="{FF2B5EF4-FFF2-40B4-BE49-F238E27FC236}">
                <a16:creationId xmlns="" xmlns:a16="http://schemas.microsoft.com/office/drawing/2014/main" id="{89DD2DE4-917A-467B-BB4A-055D6ADCDC59}"/>
              </a:ext>
            </a:extLst>
          </p:cNvPr>
          <p:cNvSpPr/>
          <p:nvPr/>
        </p:nvSpPr>
        <p:spPr>
          <a:xfrm>
            <a:off x="6471064" y="5253005"/>
            <a:ext cx="1071422" cy="57842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 </a:t>
            </a:r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: скругленные углы 9">
            <a:extLst>
              <a:ext uri="{FF2B5EF4-FFF2-40B4-BE49-F238E27FC236}">
                <a16:creationId xmlns="" xmlns:a16="http://schemas.microsoft.com/office/drawing/2014/main" id="{50FE5934-F303-4332-BF5E-F89115B6C32B}"/>
              </a:ext>
            </a:extLst>
          </p:cNvPr>
          <p:cNvSpPr/>
          <p:nvPr/>
        </p:nvSpPr>
        <p:spPr>
          <a:xfrm>
            <a:off x="4609443" y="5247489"/>
            <a:ext cx="766618" cy="578426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</p:txBody>
      </p:sp>
    </p:spTree>
    <p:extLst>
      <p:ext uri="{BB962C8B-B14F-4D97-AF65-F5344CB8AC3E}">
        <p14:creationId xmlns="" xmlns:p14="http://schemas.microsoft.com/office/powerpoint/2010/main" val="3345686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FB4CEB5-7AA8-4D24-8B94-DF41AD915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5" y="3429000"/>
            <a:ext cx="2685356" cy="3222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носка: изогнутая линия 1">
            <a:extLst>
              <a:ext uri="{FF2B5EF4-FFF2-40B4-BE49-F238E27FC236}">
                <a16:creationId xmlns="" xmlns:a16="http://schemas.microsoft.com/office/drawing/2014/main" id="{4A4C6B3E-5B9C-481E-A044-EA37BBDB2BBA}"/>
              </a:ext>
            </a:extLst>
          </p:cNvPr>
          <p:cNvSpPr/>
          <p:nvPr/>
        </p:nvSpPr>
        <p:spPr>
          <a:xfrm>
            <a:off x="4378036" y="1653310"/>
            <a:ext cx="4719782" cy="20874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0586"/>
              <a:gd name="adj6" fmla="val -60317"/>
            </a:avLst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Что можно измерить при помощи мм?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="" xmlns:a16="http://schemas.microsoft.com/office/drawing/2014/main" id="{20AE69F1-5BD9-4692-888D-DFE65BA64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8364" y="4851400"/>
            <a:ext cx="2286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="" xmlns:a16="http://schemas.microsoft.com/office/drawing/2014/main" id="{1A6E62B8-C188-4ED8-A7FB-1FD7D3DB7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527" y="3619906"/>
            <a:ext cx="2286000" cy="23744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="" xmlns:a16="http://schemas.microsoft.com/office/drawing/2014/main" id="{5D7AFEF6-F44E-4DA9-85DC-240384592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486" y="4431722"/>
            <a:ext cx="1545936" cy="15459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="" xmlns:a16="http://schemas.microsoft.com/office/drawing/2014/main" id="{1D3BC056-B124-4D1C-A767-83F7B1F3B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211" y="2006600"/>
            <a:ext cx="2353231" cy="20874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32373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271</Words>
  <Application>Microsoft Office PowerPoint</Application>
  <PresentationFormat>Произвольный</PresentationFormat>
  <Paragraphs>109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света</cp:lastModifiedBy>
  <cp:revision>115</cp:revision>
  <dcterms:created xsi:type="dcterms:W3CDTF">2019-11-21T05:15:03Z</dcterms:created>
  <dcterms:modified xsi:type="dcterms:W3CDTF">2021-11-07T08:12:36Z</dcterms:modified>
</cp:coreProperties>
</file>