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0" r:id="rId3"/>
    <p:sldId id="273" r:id="rId4"/>
    <p:sldId id="275" r:id="rId5"/>
    <p:sldId id="256" r:id="rId6"/>
    <p:sldId id="257" r:id="rId7"/>
    <p:sldId id="258" r:id="rId8"/>
    <p:sldId id="261" r:id="rId9"/>
    <p:sldId id="259" r:id="rId10"/>
    <p:sldId id="262" r:id="rId11"/>
    <p:sldId id="263" r:id="rId12"/>
    <p:sldId id="264" r:id="rId13"/>
    <p:sldId id="265" r:id="rId14"/>
    <p:sldId id="266" r:id="rId15"/>
    <p:sldId id="276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7657CB-7602-4ADC-8FF1-B3AA93C87D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3AF9730-ABF8-434D-A4B8-A01D02D176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4F7134B-52BA-4D46-A533-66050BEBF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5680BF1-9E1F-4F08-A984-25184CDDE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34D2E05-5D51-4FC2-8A94-3BA2D903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9542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8F988B-F405-4891-97DB-2A84A5DDF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FEFE6E1-4269-4A07-AFB3-293B6864E5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D923E19-3B46-40DA-BEDF-9685E272D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2568599-7F81-4075-A75C-5B427FA6B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009D27-A139-4187-B835-5C289045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7582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FA3770D-A657-4A49-8616-F51E04228F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E29A0FB-30AE-420E-A027-80CB16ECB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D8B8D75-5779-4158-8774-E86AFDBF8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E7703CD-B8BC-40A0-9DE2-83C0AAEAC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5B121A3-439F-43C9-921F-075276E4D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131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6FFF8F-539A-469B-89AF-A07556C05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9C118B8-0D68-41A5-83E7-45D602ADC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A8850DA-254D-4D48-8121-03B1B8E33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96EEA9A-59EF-475E-8494-1DCCFBBD1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2194A61-7851-4082-8B5A-685A35519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515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3E441C-1A04-4BA9-BDC7-AC2CA5C93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2998A2C-9F54-4ED0-BCC0-5F9AF8558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7CEC6E7-4B4D-4FCF-A211-7924343C7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7B544BF-1064-456D-A33C-F10DDB759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4E5F75-1D08-466B-B061-7786F6704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6570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3F5812-A13B-48D1-89FC-D0F194BF6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84A8154-ED89-435D-9686-990664590F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1D235B6-3A68-49E6-8062-BF2DE7B781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0B04F0F-7850-4056-A709-2CFC10290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F28D9A8-1270-4AA7-AF72-F4457E300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91937B6-BAD7-4E6F-A1F0-1B8B827F2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8273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466F4-93FB-4E8D-A494-99D5A3944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F9D8C27-A5D6-43AC-820E-412BA4C130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CBD6A62-5F67-437C-B1EA-9885761FC5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85FA5870-9846-4659-B539-99C4AE9EA8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1641A373-E623-4E20-9A7D-F1EEE24302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E8636EF-614C-4A9B-82F7-3442125A2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DD594FAD-03E1-4D2F-8827-16541A117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BFEBCA7-5015-4FB1-AC7D-4F3EC50A4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2442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4180D09-A0CE-4226-AC62-4E270080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F510721-8A4A-4DD5-A188-0E584E05B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0E72762-3B29-485C-873A-DE3FEF2E0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C8E2117-5883-41BD-A65C-D521D9516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342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97DB3AD-1D35-40E9-B563-1D17E92D8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5EA2393-82DC-4FD4-9897-BFB360C85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293A0D6-2713-4C68-9527-53CB48E51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481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D04AED-2EA9-4302-B833-0756874F5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A7142B9-B6BE-434F-AD53-0DF055C59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9D5302-D267-44F1-A81C-B73A51A86E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8EB4F46-C15F-42E2-9519-1DE99E63D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C2607A8-CD08-4284-9AD8-A351AD1BB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B037A98-5333-49B9-AB78-5FDBD5970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64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95B7D0-F4E0-4057-8014-2D433D231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C6E4D6A2-53FA-4264-9F63-188079ED14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1C57CAF-8A58-4B77-B4F9-2911808A7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8553A4E-EB62-47ED-AC16-812D19BF1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CE9DAA1-034F-4A37-9BC4-C50FF02E5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0E28C17-BF33-41C5-8FF7-DA3253D32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510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5FB3D-27F9-4B5D-8AF7-329BAEF9D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19D021D-5A30-4297-906B-C5B52D2C5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900F73B-A555-42BA-B2F7-C2019FD172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3172D-759C-49E5-8449-F713C5B27A1E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BB7D29B-B497-4C02-87C5-BF7CAD89FA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E454A61-D5BF-4082-AE95-7DB5CE4BF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8808B-2891-487E-8705-F6DFB350D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330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.mypage.ru/7690623f0db87298c12ac03fd27f3594_39df117512cdf72559c57527cab994c0.jpg">
            <a:extLst>
              <a:ext uri="{FF2B5EF4-FFF2-40B4-BE49-F238E27FC236}">
                <a16:creationId xmlns:a16="http://schemas.microsoft.com/office/drawing/2014/main" xmlns="" id="{06317AC4-1FBC-4F52-94C7-00179353C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518" y="0"/>
            <a:ext cx="12253518" cy="68789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3795487"/>
            <a:ext cx="6096000" cy="153888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Учитель: Киселева С.А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sz="3600" b="1" dirty="0" smtClean="0">
                <a:solidFill>
                  <a:schemeClr val="bg1"/>
                </a:solidFill>
              </a:rPr>
              <a:t>Тема Урока: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900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23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FDCAE13-C732-4D6B-A22B-BE9CC927088B}"/>
              </a:ext>
            </a:extLst>
          </p:cNvPr>
          <p:cNvSpPr/>
          <p:nvPr/>
        </p:nvSpPr>
        <p:spPr>
          <a:xfrm>
            <a:off x="664033" y="228176"/>
            <a:ext cx="4604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3, 4, 5 частям: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48E3AFA-7EAC-4654-8A2D-563D44BA6241}"/>
              </a:ext>
            </a:extLst>
          </p:cNvPr>
          <p:cNvSpPr/>
          <p:nvPr/>
        </p:nvSpPr>
        <p:spPr>
          <a:xfrm>
            <a:off x="664033" y="731923"/>
            <a:ext cx="90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кому сначала обратилась девочка за помощью?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Помогли ли ей? Почему?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кому она ещё обратилась за помощью? Помогли ей? Почему?</a:t>
            </a:r>
          </a:p>
        </p:txBody>
      </p:sp>
      <p:pic>
        <p:nvPicPr>
          <p:cNvPr id="10242" name="Picture 2" descr="https://im0-tub-ru.yandex.net/i?id=2abd6f04ad565c5c2c56be532fe93775&amp;n=33&amp;w=427&amp;h=320">
            <a:extLst>
              <a:ext uri="{FF2B5EF4-FFF2-40B4-BE49-F238E27FC236}">
                <a16:creationId xmlns:a16="http://schemas.microsoft.com/office/drawing/2014/main" xmlns="" id="{CE377EE6-CD07-422F-B6B0-3F552B8DF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4210" y="2005101"/>
            <a:ext cx="5090143" cy="381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http://900igr.net/up/datai/98740/0008-006-.jpg">
            <a:extLst>
              <a:ext uri="{FF2B5EF4-FFF2-40B4-BE49-F238E27FC236}">
                <a16:creationId xmlns:a16="http://schemas.microsoft.com/office/drawing/2014/main" xmlns="" id="{DF37AA25-12E1-4FEA-9A5C-5383C33DBA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8" name="Picture 8" descr="https://vdp.mycdn.me/getImage?id=503652354764&amp;idx=3&amp;thumbType=32">
            <a:extLst>
              <a:ext uri="{FF2B5EF4-FFF2-40B4-BE49-F238E27FC236}">
                <a16:creationId xmlns:a16="http://schemas.microsoft.com/office/drawing/2014/main" xmlns="" id="{033DB20D-0B5C-4870-A583-6259E18F8A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4209" y="2005101"/>
            <a:ext cx="5090143" cy="38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900igr.net/up/datai/98740/0008-006-.jpg">
            <a:extLst>
              <a:ext uri="{FF2B5EF4-FFF2-40B4-BE49-F238E27FC236}">
                <a16:creationId xmlns:a16="http://schemas.microsoft.com/office/drawing/2014/main" xmlns="" id="{688B41CD-1C1E-4E89-9769-278DF42E6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4209" y="2005102"/>
            <a:ext cx="5090143" cy="38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6226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885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FDCAE13-C732-4D6B-A22B-BE9CC927088B}"/>
              </a:ext>
            </a:extLst>
          </p:cNvPr>
          <p:cNvSpPr/>
          <p:nvPr/>
        </p:nvSpPr>
        <p:spPr>
          <a:xfrm>
            <a:off x="664033" y="228176"/>
            <a:ext cx="35595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6 части: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4C74D38-4D12-44F6-8AD7-5A3931E4C2FB}"/>
              </a:ext>
            </a:extLst>
          </p:cNvPr>
          <p:cNvSpPr/>
          <p:nvPr/>
        </p:nvSpPr>
        <p:spPr>
          <a:xfrm>
            <a:off x="665526" y="76518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Куда пришла девочка?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хотела сделать Баба-Яга?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совет дала девочке мышка?</a:t>
            </a:r>
          </a:p>
        </p:txBody>
      </p:sp>
      <p:pic>
        <p:nvPicPr>
          <p:cNvPr id="9218" name="Picture 2" descr="https://ds02.infourok.ru/uploads/ex/09f7/00051306-6c94edaa/img7.jpg">
            <a:extLst>
              <a:ext uri="{FF2B5EF4-FFF2-40B4-BE49-F238E27FC236}">
                <a16:creationId xmlns:a16="http://schemas.microsoft.com/office/drawing/2014/main" xmlns="" id="{6A00BDBF-6ADF-4584-B70A-A6A527CA3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968" y="2003462"/>
            <a:ext cx="5189989" cy="389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ds04.infourok.ru/uploads/ex/0e24/00187823-92e46eab/img11.jpg">
            <a:extLst>
              <a:ext uri="{FF2B5EF4-FFF2-40B4-BE49-F238E27FC236}">
                <a16:creationId xmlns:a16="http://schemas.microsoft.com/office/drawing/2014/main" xmlns="" id="{CF9CFDFA-B974-4C74-9AB6-695E01688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1526" y="3928144"/>
            <a:ext cx="3906473" cy="292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030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FDCAE13-C732-4D6B-A22B-BE9CC927088B}"/>
              </a:ext>
            </a:extLst>
          </p:cNvPr>
          <p:cNvSpPr/>
          <p:nvPr/>
        </p:nvSpPr>
        <p:spPr>
          <a:xfrm>
            <a:off x="664033" y="228176"/>
            <a:ext cx="35595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7 части: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BF08F5A-D160-43EB-87AE-4F9F947CFA9D}"/>
              </a:ext>
            </a:extLst>
          </p:cNvPr>
          <p:cNvSpPr/>
          <p:nvPr/>
        </p:nvSpPr>
        <p:spPr>
          <a:xfrm>
            <a:off x="149440" y="676865"/>
            <a:ext cx="72749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отправился в погоню за сестрой и братцем?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выручал девочку?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 этот раз молочная река, яблонька и печка помогли девочке?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 закончилась сказка?</a:t>
            </a:r>
          </a:p>
        </p:txBody>
      </p:sp>
      <p:pic>
        <p:nvPicPr>
          <p:cNvPr id="8208" name="Picture 16" descr="https://im0-tub-ru.yandex.net/i?id=9b74a34165f49750dd1740e046fca298&amp;n=33&amp;w=436&amp;h=320">
            <a:extLst>
              <a:ext uri="{FF2B5EF4-FFF2-40B4-BE49-F238E27FC236}">
                <a16:creationId xmlns:a16="http://schemas.microsoft.com/office/drawing/2014/main" xmlns="" id="{597650C4-26E2-43A2-B2ED-9D35D8007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8048" y="2615857"/>
            <a:ext cx="5012688" cy="367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ds04.infourok.ru/uploads/ex/0a26/000ceeed-42f58981/img13.jpg">
            <a:extLst>
              <a:ext uri="{FF2B5EF4-FFF2-40B4-BE49-F238E27FC236}">
                <a16:creationId xmlns:a16="http://schemas.microsoft.com/office/drawing/2014/main" xmlns="" id="{0F54AF85-40BB-44BA-95EB-4023B0242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8048" y="2615856"/>
            <a:ext cx="5012689" cy="367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ds04.infourok.ru/uploads/ex/0a26/000ceeed-42f58981/img14.jpg">
            <a:extLst>
              <a:ext uri="{FF2B5EF4-FFF2-40B4-BE49-F238E27FC236}">
                <a16:creationId xmlns:a16="http://schemas.microsoft.com/office/drawing/2014/main" xmlns="" id="{FC44EA75-2C13-4FDD-B0FF-8155FA1D9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8047" y="2615855"/>
            <a:ext cx="4999304" cy="367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xn----ctbeedq7agcbe5acl7r.xn--80adxhks/media/k2/items/cache/412c2222b09c44d0cd5d0296b73f4854_L.jpg">
            <a:extLst>
              <a:ext uri="{FF2B5EF4-FFF2-40B4-BE49-F238E27FC236}">
                <a16:creationId xmlns:a16="http://schemas.microsoft.com/office/drawing/2014/main" xmlns="" id="{DAD67B59-8B74-4E03-8531-E8556E24B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4660" y="2615853"/>
            <a:ext cx="4999303" cy="363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http://rodkom.com.ua/wp-content/uploads/2018/02/v-tekst-2-gde-perechisleny-sovetskie-multy.jpg">
            <a:extLst>
              <a:ext uri="{FF2B5EF4-FFF2-40B4-BE49-F238E27FC236}">
                <a16:creationId xmlns:a16="http://schemas.microsoft.com/office/drawing/2014/main" xmlns="" id="{9871E2C0-0781-4449-BDB9-572A70212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1272" y="2615851"/>
            <a:ext cx="5026078" cy="368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796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519" y="0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xmlns="" id="{2CF34D01-36CE-4E65-8290-ADE1CDD9B8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35" y="583953"/>
            <a:ext cx="8429625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defRPr/>
            </a:pPr>
            <a:r>
              <a:rPr lang="ru-RU" alt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 план: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Гуси – лебеди унесли братца.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бросилась догонять гусей.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.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.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.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.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.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Возвращение домой.</a:t>
            </a:r>
          </a:p>
        </p:txBody>
      </p:sp>
    </p:spTree>
    <p:extLst>
      <p:ext uri="{BB962C8B-B14F-4D97-AF65-F5344CB8AC3E}">
        <p14:creationId xmlns:p14="http://schemas.microsoft.com/office/powerpoint/2010/main" xmlns="" val="49636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519" y="0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5">
            <a:extLst>
              <a:ext uri="{FF2B5EF4-FFF2-40B4-BE49-F238E27FC236}">
                <a16:creationId xmlns:a16="http://schemas.microsoft.com/office/drawing/2014/main" xmlns="" id="{FDB357AA-4AE5-49BA-AC81-51E08C800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707471"/>
            <a:ext cx="842962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Гуси – лебеди унесли братца.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бросилась догонять гусей.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с печкой .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пути - яблонька .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Молочная река, кисельные берега .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избушки Бабы- Яги .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Возвращение домой.</a:t>
            </a:r>
          </a:p>
        </p:txBody>
      </p:sp>
    </p:spTree>
    <p:extLst>
      <p:ext uri="{BB962C8B-B14F-4D97-AF65-F5344CB8AC3E}">
        <p14:creationId xmlns:p14="http://schemas.microsoft.com/office/powerpoint/2010/main" xmlns="" val="148265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519" y="0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36078" y="435820"/>
            <a:ext cx="37743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Рефлексия</a:t>
            </a:r>
            <a:endParaRPr lang="ru-RU" sz="6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5245" y="1666242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 smtClean="0"/>
              <a:t>На сегодняшнем уроке я узнал…</a:t>
            </a:r>
          </a:p>
          <a:p>
            <a:r>
              <a:rPr lang="ru-RU" sz="4400" dirty="0" smtClean="0"/>
              <a:t>На этом уроке я похвалил бы себя за…</a:t>
            </a:r>
          </a:p>
          <a:p>
            <a:r>
              <a:rPr lang="ru-RU" sz="4400" dirty="0" smtClean="0"/>
              <a:t>После урока мне захотелось…</a:t>
            </a:r>
          </a:p>
          <a:p>
            <a:r>
              <a:rPr lang="ru-RU" sz="4400" dirty="0" smtClean="0"/>
              <a:t>Сегодня я сумел…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519" y="0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5BEC607-E241-4333-A6F5-6E345B147D49}"/>
              </a:ext>
            </a:extLst>
          </p:cNvPr>
          <p:cNvSpPr txBox="1"/>
          <p:nvPr/>
        </p:nvSpPr>
        <p:spPr>
          <a:xfrm>
            <a:off x="234891" y="973123"/>
            <a:ext cx="1057693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В сказке – ложь, да в ней намёк, </a:t>
            </a:r>
          </a:p>
          <a:p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добрым молодцам урок</a:t>
            </a: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  <a:p>
            <a:endParaRPr lang="ru-RU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Спасибо деткам за урок!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18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73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4430" y="448883"/>
            <a:ext cx="865692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/>
              <a:t>Речевая </a:t>
            </a:r>
            <a:r>
              <a:rPr lang="ru-RU" sz="8000" b="1" dirty="0" smtClean="0"/>
              <a:t>разминка</a:t>
            </a:r>
            <a:r>
              <a:rPr lang="ru-RU" sz="8000" b="1" dirty="0" smtClean="0"/>
              <a:t>:</a:t>
            </a:r>
            <a:endParaRPr lang="ru-RU" sz="8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6775" y="2147053"/>
            <a:ext cx="69076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У гусыни усов ищи не ищи- не сыщешь.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760" y="0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39D591E-8F15-45C1-9892-813859B0BA4F}"/>
              </a:ext>
            </a:extLst>
          </p:cNvPr>
          <p:cNvSpPr txBox="1"/>
          <p:nvPr/>
        </p:nvSpPr>
        <p:spPr>
          <a:xfrm>
            <a:off x="805343" y="1308683"/>
            <a:ext cx="892949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чего начинается сказка?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виду сказок относится?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волшебные предметы есть в сказке?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сказке троекратный повтор.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в сказке добро, а где зло?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победило?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2A557D1-B84F-4EE7-8914-DB23DFE88428}"/>
              </a:ext>
            </a:extLst>
          </p:cNvPr>
          <p:cNvSpPr txBox="1"/>
          <p:nvPr/>
        </p:nvSpPr>
        <p:spPr>
          <a:xfrm>
            <a:off x="1577130" y="412045"/>
            <a:ext cx="4003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сказки:</a:t>
            </a:r>
          </a:p>
        </p:txBody>
      </p:sp>
    </p:spTree>
    <p:extLst>
      <p:ext uri="{BB962C8B-B14F-4D97-AF65-F5344CB8AC3E}">
        <p14:creationId xmlns:p14="http://schemas.microsoft.com/office/powerpoint/2010/main" xmlns="" val="81668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519" y="0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E997DBD-754A-4EC8-8385-66F48BD86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8000"/>
            <a:ext cx="8137525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ru-RU" altLang="ru-RU" sz="4000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Волшебная сказка имеет: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Зачин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Волшебные предметы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Сказочные слова и выражения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Троекратный повтор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добра и зла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побеждает зло</a:t>
            </a:r>
          </a:p>
          <a:p>
            <a:pPr eaLnBrk="1" hangingPunct="1">
              <a:buFontTx/>
              <a:buAutoNum type="arabicPeriod"/>
              <a:defRPr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Концовка </a:t>
            </a:r>
          </a:p>
        </p:txBody>
      </p:sp>
    </p:spTree>
    <p:extLst>
      <p:ext uri="{BB962C8B-B14F-4D97-AF65-F5344CB8AC3E}">
        <p14:creationId xmlns:p14="http://schemas.microsoft.com/office/powerpoint/2010/main" xmlns="" val="170891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520" y="0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8B04046-71D4-4BE0-BDDD-93D6A69C8100}"/>
              </a:ext>
            </a:extLst>
          </p:cNvPr>
          <p:cNvSpPr/>
          <p:nvPr/>
        </p:nvSpPr>
        <p:spPr>
          <a:xfrm>
            <a:off x="1191237" y="81635"/>
            <a:ext cx="5577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6FE2278-DBDF-4ED1-A02D-6A2AD3C675D0}"/>
              </a:ext>
            </a:extLst>
          </p:cNvPr>
          <p:cNvSpPr/>
          <p:nvPr/>
        </p:nvSpPr>
        <p:spPr>
          <a:xfrm>
            <a:off x="377504" y="1097298"/>
            <a:ext cx="40658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Причитывала 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причитывать: плакать, приговаривать, жалуясь на что-либо;</a:t>
            </a:r>
          </a:p>
        </p:txBody>
      </p:sp>
      <p:pic>
        <p:nvPicPr>
          <p:cNvPr id="7" name="Picture 2" descr="http://multokno.ru/files/shopimg/20111025_235144165428562820111025_115144.jpg">
            <a:extLst>
              <a:ext uri="{FF2B5EF4-FFF2-40B4-BE49-F238E27FC236}">
                <a16:creationId xmlns:a16="http://schemas.microsoft.com/office/drawing/2014/main" xmlns="" id="{F3DA638A-43B3-4941-9F3B-EDA9FF2F8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036" y="3429000"/>
            <a:ext cx="3810000" cy="2876551"/>
          </a:xfrm>
          <a:prstGeom prst="rect">
            <a:avLst/>
          </a:prstGeom>
          <a:noFill/>
        </p:spPr>
      </p:pic>
      <p:pic>
        <p:nvPicPr>
          <p:cNvPr id="12" name="Picture 4" descr="http://deti-v-sad.ru/upload/video/thumbs/small/img.php?aHR0cHM6Ly9pLnl0aW1nLmNvbS92aS9oRnEyNXJWZlk2Yy9ocWRlZmF1bHQuanBn.jpg">
            <a:extLst>
              <a:ext uri="{FF2B5EF4-FFF2-40B4-BE49-F238E27FC236}">
                <a16:creationId xmlns:a16="http://schemas.microsoft.com/office/drawing/2014/main" xmlns="" id="{5B8F3655-A14F-42B1-A166-AF918A2AF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7592" y="912632"/>
            <a:ext cx="3929090" cy="2946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20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73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pptcloud3.ams3.digitaloceanspaces.com/slides/pics/002/008/453/original/Slide31.jpg?1484265384">
            <a:extLst>
              <a:ext uri="{FF2B5EF4-FFF2-40B4-BE49-F238E27FC236}">
                <a16:creationId xmlns:a16="http://schemas.microsoft.com/office/drawing/2014/main" xmlns="" id="{99E777EF-0555-4086-ABB8-9AEF20E85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670" y="2144434"/>
            <a:ext cx="5230310" cy="393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8470B2A-4E7E-44C9-9A09-32B995C6983A}"/>
              </a:ext>
            </a:extLst>
          </p:cNvPr>
          <p:cNvSpPr/>
          <p:nvPr/>
        </p:nvSpPr>
        <p:spPr>
          <a:xfrm>
            <a:off x="178670" y="131784"/>
            <a:ext cx="89708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Кудель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пучок льна, приготовленный для пряжи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D6FE5406-4847-4EE9-9971-54C5AA9BFEAE}"/>
              </a:ext>
            </a:extLst>
          </p:cNvPr>
          <p:cNvSpPr>
            <a:spLocks noGrp="1"/>
          </p:cNvSpPr>
          <p:nvPr/>
        </p:nvSpPr>
        <p:spPr>
          <a:xfrm>
            <a:off x="110457" y="6417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Веретено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приспособление для получения нити из шерсти.</a:t>
            </a:r>
          </a:p>
        </p:txBody>
      </p:sp>
      <p:pic>
        <p:nvPicPr>
          <p:cNvPr id="7" name="Picture 4" descr="https://cs3.livemaster.ru/zhurnalfoto/5/1/0/141023125148.jpeg">
            <a:extLst>
              <a:ext uri="{FF2B5EF4-FFF2-40B4-BE49-F238E27FC236}">
                <a16:creationId xmlns:a16="http://schemas.microsoft.com/office/drawing/2014/main" xmlns="" id="{72DE5DAC-B846-417D-B8FC-3A2431CB87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2204" y="1358293"/>
            <a:ext cx="2191647" cy="347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448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6E882F8-B9F0-4CF7-82D7-4187595C4A65}"/>
              </a:ext>
            </a:extLst>
          </p:cNvPr>
          <p:cNvSpPr/>
          <p:nvPr/>
        </p:nvSpPr>
        <p:spPr>
          <a:xfrm>
            <a:off x="480537" y="383689"/>
            <a:ext cx="46796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Устье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отверстие в печи.</a:t>
            </a:r>
          </a:p>
        </p:txBody>
      </p:sp>
      <p:pic>
        <p:nvPicPr>
          <p:cNvPr id="4106" name="Picture 10" descr="http://newokruga.ru/wp-content/uploads/sites/13/2016/05/1024px-Peth-russian00.jpg">
            <a:extLst>
              <a:ext uri="{FF2B5EF4-FFF2-40B4-BE49-F238E27FC236}">
                <a16:creationId xmlns:a16="http://schemas.microsoft.com/office/drawing/2014/main" xmlns="" id="{060E8F1E-E270-4B74-AFE3-144A5EC34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1182" y="383689"/>
            <a:ext cx="3328064" cy="249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pbs.twimg.com/media/DXbBgxUX4AEG5Tu.jpg:large">
            <a:extLst>
              <a:ext uri="{FF2B5EF4-FFF2-40B4-BE49-F238E27FC236}">
                <a16:creationId xmlns:a16="http://schemas.microsoft.com/office/drawing/2014/main" xmlns="" id="{4766E8CE-6100-43C2-B7C1-85FD86406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537" y="1184496"/>
            <a:ext cx="5615463" cy="493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100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074C5F6-7509-45DE-BA01-2334CCE7BB24}"/>
              </a:ext>
            </a:extLst>
          </p:cNvPr>
          <p:cNvSpPr/>
          <p:nvPr/>
        </p:nvSpPr>
        <p:spPr>
          <a:xfrm>
            <a:off x="747923" y="681181"/>
            <a:ext cx="35595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1 части: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811822C7-401D-4272-AEDF-A80263A7F4BB}"/>
              </a:ext>
            </a:extLst>
          </p:cNvPr>
          <p:cNvSpPr/>
          <p:nvPr/>
        </p:nvSpPr>
        <p:spPr>
          <a:xfrm>
            <a:off x="5688650" y="812951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действующие лица сказки?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Куда ушли отец и мать?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они наказали доченьке?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Послушала дочь родителей?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Куда ушла  девочка?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случилось с братцем?</a:t>
            </a:r>
          </a:p>
        </p:txBody>
      </p:sp>
      <p:pic>
        <p:nvPicPr>
          <p:cNvPr id="6146" name="Picture 2" descr="http://900igr.net/up/datas/98007/006.jpg">
            <a:extLst>
              <a:ext uri="{FF2B5EF4-FFF2-40B4-BE49-F238E27FC236}">
                <a16:creationId xmlns:a16="http://schemas.microsoft.com/office/drawing/2014/main" xmlns="" id="{F18FCF87-B5F8-4C08-BCFC-802C2E139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350" y="1762704"/>
            <a:ext cx="5099317" cy="382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24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9261/7e8c7397-e185-4e22-9a32-3772130e9d53/s1200?webp=false">
            <a:extLst>
              <a:ext uri="{FF2B5EF4-FFF2-40B4-BE49-F238E27FC236}">
                <a16:creationId xmlns:a16="http://schemas.microsoft.com/office/drawing/2014/main" xmlns="" id="{6A197CD2-614A-47E9-9624-5CDA6C24F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53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0F63820-7FDB-419C-BA53-D48D72B95F0A}"/>
              </a:ext>
            </a:extLst>
          </p:cNvPr>
          <p:cNvSpPr/>
          <p:nvPr/>
        </p:nvSpPr>
        <p:spPr>
          <a:xfrm>
            <a:off x="4725797" y="1474094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обнаружила девочка, когда вернулась?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Кого заметила девочка вдалеке?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унёс братца?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сделала девочка?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FDCAE13-C732-4D6B-A22B-BE9CC927088B}"/>
              </a:ext>
            </a:extLst>
          </p:cNvPr>
          <p:cNvSpPr/>
          <p:nvPr/>
        </p:nvSpPr>
        <p:spPr>
          <a:xfrm>
            <a:off x="664033" y="228176"/>
            <a:ext cx="37439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ко 2 части:</a:t>
            </a:r>
          </a:p>
        </p:txBody>
      </p:sp>
      <p:pic>
        <p:nvPicPr>
          <p:cNvPr id="3074" name="Picture 2" descr="https://pimg.mycdn.me/getImage?disableStub=true&amp;type=VIDEO_S_720&amp;url=http%3A%2F%2Fi.mycdn.me%2Fimage%3Fid%3D854696042921%26t%3D50%26plc%3DWEB%26tkn%3D*O6W9Gzd5ZLZtwYecmbu_Bum3kcs&amp;signatureToken=RfpMbJDPTR10iIPRFoTrYw">
            <a:extLst>
              <a:ext uri="{FF2B5EF4-FFF2-40B4-BE49-F238E27FC236}">
                <a16:creationId xmlns:a16="http://schemas.microsoft.com/office/drawing/2014/main" xmlns="" id="{EDA256F1-D72E-4380-BC86-0B5108D0F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2708" y="3751818"/>
            <a:ext cx="4116897" cy="231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ds04.infourok.ru/uploads/ex/0a26/000ceeed-42f58981/img2.jpg">
            <a:extLst>
              <a:ext uri="{FF2B5EF4-FFF2-40B4-BE49-F238E27FC236}">
                <a16:creationId xmlns:a16="http://schemas.microsoft.com/office/drawing/2014/main" xmlns="" id="{010BC855-8508-4977-B99C-E4926A86F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711" y="1009985"/>
            <a:ext cx="3652934" cy="273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591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347</Words>
  <Application>Microsoft Office PowerPoint</Application>
  <PresentationFormat>Произвольный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света</cp:lastModifiedBy>
  <cp:revision>19</cp:revision>
  <dcterms:created xsi:type="dcterms:W3CDTF">2019-10-06T02:16:00Z</dcterms:created>
  <dcterms:modified xsi:type="dcterms:W3CDTF">2021-11-07T10:25:37Z</dcterms:modified>
</cp:coreProperties>
</file>