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2" r:id="rId3"/>
    <p:sldId id="283" r:id="rId4"/>
    <p:sldId id="272" r:id="rId5"/>
    <p:sldId id="260" r:id="rId6"/>
    <p:sldId id="261" r:id="rId7"/>
    <p:sldId id="284" r:id="rId8"/>
    <p:sldId id="286" r:id="rId9"/>
    <p:sldId id="273" r:id="rId10"/>
    <p:sldId id="274" r:id="rId11"/>
    <p:sldId id="281" r:id="rId12"/>
    <p:sldId id="265" r:id="rId13"/>
    <p:sldId id="277" r:id="rId14"/>
    <p:sldId id="27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F6A5AD7-B4D4-4E2F-B8A6-3ADB07F83A10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E005BFB-CDA2-4E10-96BE-19B24F449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508C9-55CA-4CA3-961D-898CB9C01F03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BF1AF-BE33-45B5-99CF-4B1D34896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2194-F43F-4F73-91C6-1099DE91EED9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CAB01-3CDE-488B-842F-54727480D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A9479-F48E-4F2B-AB33-FB51F461C463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70161-7F94-4E4C-93E2-B5BE778EC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6E118-78CD-435F-A9C3-0E472AA8BC5B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A2249-9600-4DAB-9E5F-645ACE75A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0E29F-AC04-4DE0-BCA4-8A3D1C698FAA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315CC-A418-4E47-8BF7-B71905997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0AE3F-E910-4074-94F2-136B5A3D66F8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3E80E-65A1-4C86-BE3C-B6C97C1DC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EFEA9-A17D-453B-9335-F794FCDE3852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AB00D-C723-46AE-8F97-2DB216AF7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53FB7-8A9B-4C75-A2DB-0AA15466827D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C2FFC-52E4-46F9-8575-3D89E1703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F5B3-6DDB-4960-B586-43693742A7EA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6CD4D-48E2-4931-A3DF-FDCC7061B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3937E-B3F9-433F-A79F-F5B078C4343F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D6B7-0861-4F6C-B5AF-EA2D3440C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6E75A-9B73-4D45-9BA3-0610DE247477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AA416-E88C-46C6-B283-926A8A80E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6E6A5D-6469-4103-93DB-778F259A1059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DAF09C-43C4-4A6A-885A-48D90C58F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72250"/>
            <a:ext cx="914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juqd4CCNZ-E&amp;t=82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42938" y="285728"/>
            <a:ext cx="77724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Тема.   Как аукнется ,так и откликнется. В. В. Бианки «Сова»</a:t>
            </a:r>
            <a:endParaRPr lang="ru-RU" sz="3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286248" y="2571744"/>
            <a:ext cx="41434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Литературное чтение на родном ( русском языке)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4" descr="C:\Documents and Settings\Admin\Мои документы\Мои рисунки\119544157521033399liftarn_Owl_in_tree.svg.h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6" y="3643314"/>
            <a:ext cx="3957166" cy="28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Tyoma\Desktop\158a073cf31e65429dcdbaf84be784fe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yoma\Desktop\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496928" y="587678"/>
            <a:ext cx="9323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Задание №4(высокий уровень, по желанию)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500063"/>
            <a:ext cx="814387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животные помогают человеку, а человек должен помогать животным.</a:t>
            </a:r>
          </a:p>
        </p:txBody>
      </p:sp>
      <p:pic>
        <p:nvPicPr>
          <p:cNvPr id="31746" name="Picture 2" descr="C:\Documents and Settings\Admin\Мои документы\Мои рисунки\56449_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571744"/>
            <a:ext cx="3200400" cy="3857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C:\Documents and Settings\Admin\Мои документы\Мои рисунки\big4155512417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3143272" cy="3536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786188" y="4000500"/>
            <a:ext cx="1428750" cy="642938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Tyoma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-2981580" y="-33010"/>
            <a:ext cx="10257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Задание для контроля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знакомство с познавательной сказкой В. Бианки «Сова».</a:t>
            </a:r>
            <a:endParaRPr lang="ru-RU" dirty="0"/>
          </a:p>
        </p:txBody>
      </p:sp>
      <p:pic>
        <p:nvPicPr>
          <p:cNvPr id="2050" name="Picture 2" descr="https://avatars.mds.yandex.net/i?id=df4e77d529ef1e4b8d0f5ceefac23a43-428970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84984"/>
            <a:ext cx="4572000" cy="2571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Задание </a:t>
            </a:r>
            <a:r>
              <a:rPr lang="ru-RU" sz="2800" b="1" dirty="0" smtClean="0"/>
              <a:t>№ 1</a:t>
            </a:r>
            <a:r>
              <a:rPr lang="ru-RU" sz="2800" dirty="0" smtClean="0"/>
              <a:t>  </a:t>
            </a:r>
            <a:r>
              <a:rPr lang="ru-RU" sz="2800" b="1" dirty="0" smtClean="0"/>
              <a:t>Просмотри новый материал, перейдя по ссылке: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www.youtube.com/watch?v=juqd4CCNZ-E&amp;t=82s</a:t>
            </a:r>
            <a:r>
              <a:rPr lang="ru-RU" u="sng" dirty="0" smtClean="0"/>
              <a:t> 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</p:txBody>
      </p:sp>
      <p:pic>
        <p:nvPicPr>
          <p:cNvPr id="1027" name="Picture 3" descr="https://ds05.infourok.ru/uploads/ex/0352/0009c751-6aa12f55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564904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428625" y="-98851"/>
            <a:ext cx="8215313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 работа</a:t>
            </a: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хо-ро-нишь-ся</a:t>
            </a: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хоронишься</a:t>
            </a:r>
          </a:p>
          <a:p>
            <a:pPr eaLnBrk="0" hangingPunct="0">
              <a:lnSpc>
                <a:spcPct val="150000"/>
              </a:lnSpc>
            </a:pPr>
            <a:r>
              <a:rPr lang="ru-RU" sz="4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сто-ро-нишь-ся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сторонишься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рас-сер-ди-лась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рассердилась</a:t>
            </a:r>
          </a:p>
          <a:p>
            <a:pPr eaLnBrk="0" hangingPunct="0">
              <a:lnSpc>
                <a:spcPct val="150000"/>
              </a:lnSpc>
            </a:pP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от-ча-ян-ная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отчаянная</a:t>
            </a:r>
          </a:p>
          <a:p>
            <a:pPr eaLnBrk="0" hangingPunct="0">
              <a:lnSpc>
                <a:spcPct val="150000"/>
              </a:lnSpc>
            </a:pP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пе-ре-кли-ка-ют-ся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перекликаются</a:t>
            </a:r>
          </a:p>
          <a:p>
            <a:pPr eaLnBrk="0" hangingPunct="0">
              <a:lnSpc>
                <a:spcPct val="150000"/>
              </a:lnSpc>
            </a:pP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за-гля-ды-ва-ют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заглядывают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857250" y="264699"/>
            <a:ext cx="764381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 – старик – стариковом</a:t>
            </a:r>
          </a:p>
          <a:p>
            <a:pPr algn="just" eaLnBrk="0" hangingPunct="0"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шмель – шмелиные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корм – кормовой</a:t>
            </a:r>
          </a:p>
          <a:p>
            <a:pPr algn="just" eaLnBrk="0" hangingPunct="0"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глаза – глазищами</a:t>
            </a:r>
          </a:p>
          <a:p>
            <a:pPr algn="just" eaLnBrk="0" hangingPunct="0"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лез – вылезла</a:t>
            </a:r>
          </a:p>
          <a:p>
            <a:pPr algn="just" eaLnBrk="0" hangingPunct="0"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носить – переносить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259632" y="1052736"/>
            <a:ext cx="6335688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№2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Прочитай сказку В.В. Бианки "Сова"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7" name="Picture 3" descr="https://mishka-knizhka.ru/wp-content/uploads/2020/05/sova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20888"/>
            <a:ext cx="4762500" cy="38004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152683"/>
            <a:ext cx="828680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можно заменить слова и выражения?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Утекает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убегает.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Хорониться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прятаться, таиться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Раздолье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места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бы худа не вышло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бы беды не было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 белить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добавлять молоко в чай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Tyoma\Desktop\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6">
  <a:themeElements>
    <a:clrScheme name="Другая 2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209</TotalTime>
  <Words>167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6</vt:lpstr>
      <vt:lpstr>Слайд 1</vt:lpstr>
      <vt:lpstr>Цель:</vt:lpstr>
      <vt:lpstr>  Задание № 1  Просмотри новый материал, перейдя по ссылке: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света</cp:lastModifiedBy>
  <cp:revision>27</cp:revision>
  <dcterms:created xsi:type="dcterms:W3CDTF">2010-11-19T18:40:17Z</dcterms:created>
  <dcterms:modified xsi:type="dcterms:W3CDTF">2021-11-08T17:24:27Z</dcterms:modified>
</cp:coreProperties>
</file>