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79" r:id="rId4"/>
    <p:sldId id="280" r:id="rId5"/>
    <p:sldId id="265" r:id="rId6"/>
    <p:sldId id="268" r:id="rId7"/>
    <p:sldId id="282" r:id="rId8"/>
    <p:sldId id="266" r:id="rId9"/>
    <p:sldId id="263" r:id="rId10"/>
    <p:sldId id="271" r:id="rId11"/>
    <p:sldId id="28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20E8"/>
    <a:srgbClr val="FFEBAB"/>
    <a:srgbClr val="FFF1C5"/>
    <a:srgbClr val="FFE89F"/>
    <a:srgbClr val="FFD85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53&amp;v=TLc7jk9qQB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B4055AF-3998-429C-9596-D4443C00C30F}"/>
              </a:ext>
            </a:extLst>
          </p:cNvPr>
          <p:cNvSpPr txBox="1"/>
          <p:nvPr/>
        </p:nvSpPr>
        <p:spPr>
          <a:xfrm>
            <a:off x="2735811" y="3921468"/>
            <a:ext cx="6354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Тема: «Таблица единиц </a:t>
            </a:r>
            <a:r>
              <a:rPr lang="ru-RU" sz="3200" b="1" smtClean="0"/>
              <a:t>длины</a:t>
            </a:r>
            <a:r>
              <a:rPr lang="ru-RU" sz="3200" b="1" smtClean="0"/>
              <a:t>»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Учитель: Киселева С.А.</a:t>
            </a:r>
            <a:endParaRPr lang="ru-RU" sz="32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330863" y="99983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2 классе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B42225A-0787-4713-90C9-6E2061EA59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9975274" y="3048001"/>
            <a:ext cx="2061728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56648491-55AE-4C0D-9D8E-B4E802B443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9975274" y="3048001"/>
            <a:ext cx="2061728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: изогнутая линия 8">
            <a:extLst>
              <a:ext uri="{FF2B5EF4-FFF2-40B4-BE49-F238E27FC236}">
                <a16:creationId xmlns="" xmlns:a16="http://schemas.microsoft.com/office/drawing/2014/main" id="{2B7417C2-98C9-4912-AEE2-7A3099FF41C8}"/>
              </a:ext>
            </a:extLst>
          </p:cNvPr>
          <p:cNvSpPr/>
          <p:nvPr/>
        </p:nvSpPr>
        <p:spPr>
          <a:xfrm flipH="1">
            <a:off x="2142836" y="2052396"/>
            <a:ext cx="4764693" cy="1115678"/>
          </a:xfrm>
          <a:prstGeom prst="borderCallout2">
            <a:avLst>
              <a:gd name="adj1" fmla="val 48577"/>
              <a:gd name="adj2" fmla="val -367"/>
              <a:gd name="adj3" fmla="val 137949"/>
              <a:gd name="adj4" fmla="val -20139"/>
              <a:gd name="adj5" fmla="val 231667"/>
              <a:gd name="adj6" fmla="val -74541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Мы познакомились …</a:t>
            </a:r>
          </a:p>
        </p:txBody>
      </p:sp>
    </p:spTree>
    <p:extLst>
      <p:ext uri="{BB962C8B-B14F-4D97-AF65-F5344CB8AC3E}">
        <p14:creationId xmlns="" xmlns:p14="http://schemas.microsoft.com/office/powerpoint/2010/main" val="1551020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2B42225A-0787-4713-90C9-6E2061EA59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2161571" y="2036640"/>
            <a:ext cx="2185510" cy="4351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165601" y="290494"/>
            <a:ext cx="4114800" cy="74397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532714CF-1A46-4422-8460-ACB39A9DC1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69" t="3056" r="9261"/>
          <a:stretch/>
        </p:blipFill>
        <p:spPr bwMode="auto">
          <a:xfrm>
            <a:off x="184730" y="2983238"/>
            <a:ext cx="1902689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: изогнутая линия 2">
            <a:extLst>
              <a:ext uri="{FF2B5EF4-FFF2-40B4-BE49-F238E27FC236}">
                <a16:creationId xmlns="" xmlns:a16="http://schemas.microsoft.com/office/drawing/2014/main" id="{662535A7-B678-45CE-9D7F-315B1FFB48F2}"/>
              </a:ext>
            </a:extLst>
          </p:cNvPr>
          <p:cNvSpPr/>
          <p:nvPr/>
        </p:nvSpPr>
        <p:spPr>
          <a:xfrm>
            <a:off x="4645889" y="2033317"/>
            <a:ext cx="3435929" cy="2052673"/>
          </a:xfrm>
          <a:prstGeom prst="borderCallout2">
            <a:avLst>
              <a:gd name="adj1" fmla="val 48448"/>
              <a:gd name="adj2" fmla="val -225"/>
              <a:gd name="adj3" fmla="val 88495"/>
              <a:gd name="adj4" fmla="val -26320"/>
              <a:gd name="adj5" fmla="val 132591"/>
              <a:gd name="adj6" fmla="val -86355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Знакомство с таблицей единиц длины.</a:t>
            </a:r>
          </a:p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56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 пройденный учебный материал и просмотри новый, перейдя по ссылке:</a:t>
            </a:r>
          </a:p>
          <a:p>
            <a:r>
              <a:rPr lang="ru-RU" u="sng" dirty="0" smtClean="0">
                <a:hlinkClick r:id="rId2"/>
              </a:rPr>
              <a:t>https://www.youtube.com/watch?time_continue=153&amp;v=TLc7jk9qQBk&amp;feature=emb_logo</a:t>
            </a:r>
            <a:endParaRPr lang="ru-RU" dirty="0" smtClean="0"/>
          </a:p>
          <a:p>
            <a:r>
              <a:rPr lang="ru-RU" dirty="0" smtClean="0"/>
              <a:t>- Что такое метр?</a:t>
            </a:r>
          </a:p>
          <a:p>
            <a:r>
              <a:rPr lang="ru-RU" dirty="0" smtClean="0"/>
              <a:t>- Как переводить одни единицы длины в другие: мелкие в более крупные и крупные в более мелкие, используя соотношения между ними?</a:t>
            </a:r>
          </a:p>
          <a:p>
            <a:endParaRPr lang="ru-RU" dirty="0"/>
          </a:p>
        </p:txBody>
      </p:sp>
      <p:sp>
        <p:nvSpPr>
          <p:cNvPr id="4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771335" y="406500"/>
            <a:ext cx="5627077" cy="101433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таблицу мер длины в тетрадь: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Таблица мер длины: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Именованные числа - </a:t>
            </a:r>
            <a:r>
              <a:rPr lang="ru-RU" dirty="0" smtClean="0"/>
              <a:t>это числа, полученные при измерении величин и сопровождающиеся названием единицы измерения (например: 5 см, 8 м).</a:t>
            </a:r>
          </a:p>
          <a:p>
            <a:endParaRPr lang="ru-RU" dirty="0"/>
          </a:p>
        </p:txBody>
      </p:sp>
      <p:pic>
        <p:nvPicPr>
          <p:cNvPr id="4" name="Рисунок 3" descr="https://ds04.infourok.ru/uploads/ex/0615/000d2574-fee4214d/2/img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106" y="2470291"/>
            <a:ext cx="3006724" cy="225504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07963" y="462770"/>
            <a:ext cx="11141611" cy="126755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</a:t>
            </a:r>
          </a:p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 именованные числа (письменно):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376131" y="2085474"/>
            <a:ext cx="4839856" cy="840394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 дм * 4 см 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D920C909-1487-4963-804A-5BBF51D732EC}"/>
              </a:ext>
            </a:extLst>
          </p:cNvPr>
          <p:cNvSpPr/>
          <p:nvPr/>
        </p:nvSpPr>
        <p:spPr>
          <a:xfrm>
            <a:off x="390200" y="3129408"/>
            <a:ext cx="4839856" cy="840394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5 м * 70 дм 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83313342-8FB1-4EF2-80CD-DDCA66C498B0}"/>
              </a:ext>
            </a:extLst>
          </p:cNvPr>
          <p:cNvSpPr/>
          <p:nvPr/>
        </p:nvSpPr>
        <p:spPr>
          <a:xfrm>
            <a:off x="365068" y="4212188"/>
            <a:ext cx="6837590" cy="840394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 мм 61см * 90 мм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8A017D4C-0563-4AC4-9AB2-43F851BAB98F}"/>
              </a:ext>
            </a:extLst>
          </p:cNvPr>
          <p:cNvSpPr/>
          <p:nvPr/>
        </p:nvSpPr>
        <p:spPr>
          <a:xfrm>
            <a:off x="393201" y="5343872"/>
            <a:ext cx="6823523" cy="840394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 см 3 мм * 33 мм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C6F907C-25D7-4AA4-A4F3-F3EC7E1AAD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10467196" y="3429000"/>
            <a:ext cx="1855556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41897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C6F907C-25D7-4AA4-A4F3-F3EC7E1AAD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9975274" y="3048001"/>
            <a:ext cx="2061728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22032" y="267286"/>
            <a:ext cx="11296356" cy="146303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Задание №3 Догадайтесь, какие единицы длины пропущены, запишите их в тетради:</a:t>
            </a:r>
            <a:endParaRPr lang="ru-RU" sz="4000" dirty="0" smtClean="0"/>
          </a:p>
        </p:txBody>
      </p:sp>
      <p:sp>
        <p:nvSpPr>
          <p:cNvPr id="13" name="Прямоугольник: скругленные углы 1">
            <a:extLst>
              <a:ext uri="{FF2B5EF4-FFF2-40B4-BE49-F238E27FC236}">
                <a16:creationId xmlns=""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814684" y="2023175"/>
            <a:ext cx="6261365" cy="77629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Высота парты – 65___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Прямоугольник: скругленные углы 1">
            <a:extLst>
              <a:ext uri="{FF2B5EF4-FFF2-40B4-BE49-F238E27FC236}">
                <a16:creationId xmlns=""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798270" y="3146246"/>
            <a:ext cx="6249643" cy="77629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Рост </a:t>
            </a:r>
            <a:r>
              <a:rPr lang="ru-RU" sz="2400" dirty="0" err="1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Дюймовочки</a:t>
            </a:r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- 25___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Прямоугольник: скругленные углы 1">
            <a:extLst>
              <a:ext uri="{FF2B5EF4-FFF2-40B4-BE49-F238E27FC236}">
                <a16:creationId xmlns=""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798272" y="4327932"/>
            <a:ext cx="6235573" cy="66609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Высота </a:t>
            </a:r>
            <a:r>
              <a:rPr lang="ru-RU" sz="2400" dirty="0" err="1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треэтажного</a:t>
            </a:r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дома - 11____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6" name="Прямоугольник: скругленные углы 1">
            <a:extLst>
              <a:ext uri="{FF2B5EF4-FFF2-40B4-BE49-F238E27FC236}">
                <a16:creationId xmlns=""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840474" y="5383009"/>
            <a:ext cx="6235575" cy="77629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1D1D1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Рост ученика - 1___40___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9155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1223889" y="369456"/>
            <a:ext cx="9003323" cy="126239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работа(дополнительно)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56648491-55AE-4C0D-9D8E-B4E802B443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9975274" y="3048001"/>
            <a:ext cx="2061728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: изогнутая линия 8">
            <a:extLst>
              <a:ext uri="{FF2B5EF4-FFF2-40B4-BE49-F238E27FC236}">
                <a16:creationId xmlns="" xmlns:a16="http://schemas.microsoft.com/office/drawing/2014/main" id="{2B7417C2-98C9-4912-AEE2-7A3099FF41C8}"/>
              </a:ext>
            </a:extLst>
          </p:cNvPr>
          <p:cNvSpPr/>
          <p:nvPr/>
        </p:nvSpPr>
        <p:spPr>
          <a:xfrm flipH="1">
            <a:off x="1519311" y="2052396"/>
            <a:ext cx="5388218" cy="1886558"/>
          </a:xfrm>
          <a:prstGeom prst="borderCallout2">
            <a:avLst>
              <a:gd name="adj1" fmla="val 48577"/>
              <a:gd name="adj2" fmla="val -367"/>
              <a:gd name="adj3" fmla="val 137949"/>
              <a:gd name="adj4" fmla="val -20139"/>
              <a:gd name="adj5" fmla="val 231667"/>
              <a:gd name="adj6" fmla="val -74541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Измерьте длину и ширину </a:t>
            </a:r>
            <a:r>
              <a:rPr lang="ru-RU" sz="3600" b="1" dirty="0" smtClean="0">
                <a:solidFill>
                  <a:schemeClr val="tx1"/>
                </a:solidFill>
              </a:rPr>
              <a:t>своей комнаты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035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C6F907C-25D7-4AA4-A4F3-F3EC7E1AAD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6" t="3056"/>
          <a:stretch/>
        </p:blipFill>
        <p:spPr bwMode="auto">
          <a:xfrm>
            <a:off x="9975274" y="3048001"/>
            <a:ext cx="2061728" cy="3809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48000" y="612845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для контроля (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Тест)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Выпиши в тетрадь правильный ответ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1.С какой величиной работали на уроке?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а) масса;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б) длина;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в) время.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2.Что не является единицей измерения длины?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а) сантиметр;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б) метр;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в) диаметр;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г) дециметр.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3.В какой единице удобнее измерять длину класса?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а) в дециметрах;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б) в сантиметрах;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в)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метрах.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4.В какой единице удобнее измерить путь от школы домой?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а) в метрах;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б) в дециметрах;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в)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сантиметрах.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02727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D2CA940F-2AEE-42C1-97E8-FC5EC58C32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37" t="3056" r="9555"/>
          <a:stretch/>
        </p:blipFill>
        <p:spPr bwMode="auto">
          <a:xfrm>
            <a:off x="3796146" y="1688651"/>
            <a:ext cx="3149599" cy="51693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везда: 5 точек 3">
            <a:extLst>
              <a:ext uri="{FF2B5EF4-FFF2-40B4-BE49-F238E27FC236}">
                <a16:creationId xmlns="" xmlns:a16="http://schemas.microsoft.com/office/drawing/2014/main" id="{22B6642C-3FDD-476D-92A9-1C6684A924FD}"/>
              </a:ext>
            </a:extLst>
          </p:cNvPr>
          <p:cNvSpPr/>
          <p:nvPr/>
        </p:nvSpPr>
        <p:spPr>
          <a:xfrm>
            <a:off x="5066145" y="5860472"/>
            <a:ext cx="609600" cy="581891"/>
          </a:xfrm>
          <a:prstGeom prst="star5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507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 -0.06366 L -0.0121 -0.06366 C -0.00963 -0.06597 -0.00716 -0.06852 -0.00468 -0.07037 C -0.00286 -0.07176 -0.00091 -0.07268 0.00092 -0.07384 C 0.00196 -0.0743 0.00287 -0.07477 0.00378 -0.07546 L 0.00756 -0.0787 C 0.00782 -0.08055 0.00847 -0.08194 0.00847 -0.0838 C 0.00847 -0.08542 0.00821 -0.0875 0.00756 -0.08889 C 0.00313 -0.09768 0.00079 -0.09583 -0.00559 -0.10046 C -0.01197 -0.10509 -0.01861 -0.1088 -0.02434 -0.11551 C -0.02825 -0.12014 -0.02617 -0.11782 -0.03085 -0.12222 C -0.03125 -0.12384 -0.0319 -0.12546 -0.03177 -0.12708 C -0.03138 -0.13218 -0.02812 -0.1375 -0.02617 -0.14051 C -0.02278 -0.1456 -0.01901 -0.14977 -0.01588 -0.15555 C -0.01171 -0.16296 -0.01015 -0.16505 -0.00651 -0.17384 C -0.0052 -0.17708 -0.00403 -0.18055 -0.00273 -0.1838 C -0.00247 -0.18657 -0.00169 -0.18935 -0.00182 -0.19213 C -0.0026 -0.20185 -0.00429 -0.21065 -0.00846 -0.21713 C -0.00989 -0.21944 -0.01484 -0.22361 -0.01679 -0.22546 C -0.01718 -0.22708 -0.01796 -0.2287 -0.0177 -0.23055 C -0.01731 -0.23495 -0.01067 -0.24329 -0.01028 -0.24375 C -0.00546 -0.25046 0.00248 -0.25949 0.0056 -0.26875 C 0.00964 -0.28079 0.00769 -0.27407 0.01133 -0.28889 C 0.01029 -0.29606 0.01029 -0.30393 0.00847 -0.31042 C 0.00704 -0.31528 0.00417 -0.31852 0.00196 -0.32222 C 0.00105 -0.32338 -4.79167E-6 -0.3243 -0.00091 -0.32546 C -0.00221 -0.32708 -0.00338 -0.32893 -0.00468 -0.33055 C -0.00559 -0.33171 -0.00651 -0.33264 -0.00742 -0.3338 C -0.00911 -0.33588 -0.01054 -0.33819 -0.0121 -0.34051 C -0.01328 -0.34421 -0.01549 -0.35093 -0.01497 -0.35555 C -0.01458 -0.35856 -0.01315 -0.36111 -0.0121 -0.36389 C -0.00885 -0.37338 -0.0108 -0.3669 -0.00377 -0.3787 C 0.0125 -0.40625 0.00365 -0.39167 0.01407 -0.41204 C 0.01498 -0.41389 0.01602 -0.41528 0.01693 -0.41713 C 0.02123 -0.42685 0.02097 -0.42662 0.02344 -0.43542 C 0.02514 -0.45301 0.02527 -0.44768 0.02162 -0.47384 C 0.02136 -0.47569 0.02045 -0.47731 0.01967 -0.4787 C 0.01602 -0.48565 0.0125 -0.49259 0.00847 -0.49884 C 0.0004 -0.51111 0.00365 -0.50486 -0.00182 -0.51713 C -0.00221 -0.51944 -0.00273 -0.52153 -0.00273 -0.52384 C -0.00273 -0.53102 -0.00078 -0.5368 0.00196 -0.54213 C 0.00599 -0.55023 0.01159 -0.55625 0.01498 -0.56551 C 0.01967 -0.57801 0.01797 -0.57176 0.02058 -0.5838 C 0.02032 -0.58819 0.02058 -0.59305 0.01967 -0.59722 C 0.01928 -0.59907 0.01784 -0.5993 0.01693 -0.60046 C 0.01198 -0.60671 0.01485 -0.6044 0.01029 -0.60718 C 0.00938 -0.6118 0.00899 -0.61366 0.00847 -0.61875 C 0.00821 -0.62106 0.00769 -0.63055 0.00665 -0.6338 C 0.00612 -0.63518 0.00534 -0.63611 0.00469 -0.63704 L 0.00469 -0.63704 " pathEditMode="relative" ptsTypes="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277</Words>
  <Application>Microsoft Office PowerPoint</Application>
  <PresentationFormat>Произвольный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Запиши таблицу мер длины в тетрадь: 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109</cp:revision>
  <dcterms:created xsi:type="dcterms:W3CDTF">2019-11-21T05:15:03Z</dcterms:created>
  <dcterms:modified xsi:type="dcterms:W3CDTF">2021-11-08T16:37:06Z</dcterms:modified>
</cp:coreProperties>
</file>