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311" r:id="rId3"/>
    <p:sldId id="310" r:id="rId4"/>
    <p:sldId id="308" r:id="rId5"/>
    <p:sldId id="256" r:id="rId6"/>
    <p:sldId id="259" r:id="rId7"/>
    <p:sldId id="277" r:id="rId8"/>
    <p:sldId id="262" r:id="rId9"/>
    <p:sldId id="280" r:id="rId10"/>
    <p:sldId id="271" r:id="rId11"/>
    <p:sldId id="281" r:id="rId12"/>
    <p:sldId id="267" r:id="rId13"/>
    <p:sldId id="285" r:id="rId14"/>
    <p:sldId id="269" r:id="rId15"/>
    <p:sldId id="287" r:id="rId16"/>
    <p:sldId id="270" r:id="rId17"/>
    <p:sldId id="288" r:id="rId18"/>
    <p:sldId id="272" r:id="rId19"/>
    <p:sldId id="289" r:id="rId20"/>
    <p:sldId id="312" r:id="rId21"/>
    <p:sldId id="313" r:id="rId22"/>
    <p:sldId id="29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FF6699"/>
    <a:srgbClr val="FF33CC"/>
    <a:srgbClr val="FF970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94660"/>
  </p:normalViewPr>
  <p:slideViewPr>
    <p:cSldViewPr>
      <p:cViewPr>
        <p:scale>
          <a:sx n="78" d="100"/>
          <a:sy n="78" d="100"/>
        </p:scale>
        <p:origin x="-122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C4AFD-F1A1-4268-8B9B-D6C8EAE3E09A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8D927-8873-4484-9DB6-865F0F7A2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cM6rhYz7pw&amp;t=180s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ng.pngtree.com/element_pic/17/07/16/4cc5f812c72a483ede2bad30e97001f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8999" y="1087689"/>
            <a:ext cx="5213855" cy="429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s04.infourok.ru/uploads/ex/0c7f/000a6cbe-93e6bc5c/hello_html_7f478ca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3837" cy="666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38998" y="1087689"/>
            <a:ext cx="5213855" cy="42951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rgbClr val="C00000"/>
            </a:solidFill>
          </a:ln>
          <a:effectLst>
            <a:innerShdw blurRad="114300" dist="25400" dir="3960000">
              <a:srgbClr val="FF33CC"/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Картины 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осенней природы. Осенние загадки.</a:t>
            </a:r>
          </a:p>
        </p:txBody>
      </p:sp>
      <p:pic>
        <p:nvPicPr>
          <p:cNvPr id="5" name="Picture 13" descr="https://www.pngkey.com/png/full/35-350476_fall-heart-of-leaves-png-clip-art-imag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6716" y="3429000"/>
            <a:ext cx="2258419" cy="1684970"/>
          </a:xfrm>
          <a:prstGeom prst="rect">
            <a:avLst/>
          </a:prstGeom>
          <a:noFill/>
          <a:effectLst>
            <a:innerShdw blurRad="114300" dist="50800">
              <a:srgbClr val="FF33CC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30206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28860" y="928670"/>
            <a:ext cx="6215106" cy="42862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Созревают в сентябре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 вкусу детворе.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твердые скорлупки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комочков вкусных.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сломай об них ты зубки -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было б грустно. 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nehvoraika.ru/wp-content/uploads/2011/11/gretskiy-ore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072494" cy="60543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929190" y="5572140"/>
            <a:ext cx="3714776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орехи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28860" y="1214422"/>
            <a:ext cx="6215106" cy="42862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октябре пока тепло,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на лужице - стекло.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холодной ночью звездной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Наша лужица подмерзла,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Сразу стала интересней: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стекло ступи - и треснет! 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.art-mastery.ru/wp-content/gallery/priroda/FN-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072494" cy="60604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286248" y="5572140"/>
            <a:ext cx="4429156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лёд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214546" y="857232"/>
            <a:ext cx="6357982" cy="42862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сентябре и в октябре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так много во дворе!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Дождь прошел - оставил их,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Средних, маленьких, больших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img-fotki.yandex.ru/get/5820/128819213.0/0_73d02_cb1bfd1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001056" cy="60007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5429256" y="5572140"/>
            <a:ext cx="3286148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лужи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57422" y="1000108"/>
            <a:ext cx="6357982" cy="42862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Осенью он часто нужен -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лупит дождь по лужам,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небо в черных тучах,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для нас помощник лучший.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 собой его раскрой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навес себе устрой!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6" name="Picture 4" descr="http://img1.liveinternet.ru/images/attach/c/4/78/565/78565763_78077730_large_428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376219" cy="55721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5429256" y="5572140"/>
            <a:ext cx="3286148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зонтик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57422" y="857232"/>
            <a:ext cx="6357982" cy="42862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Прилетел я с ветерком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накрыл избушки.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Воздух словно с молоком,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Подставляйте кружки! 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5058" name="Picture 2" descr="http://addfun.ru/uploads/posts/2009-04/1239028923_utrennijj_tuman_14_foto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262891" cy="5500726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5429256" y="5572140"/>
            <a:ext cx="3286148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туман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460" y="33257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570" y="184478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знакомство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темой подраздела учебника «Осень», с загадками об осени.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450" y="1052670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контроля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510" y="2060810"/>
            <a:ext cx="7849090" cy="446462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Ответь на вопросы: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Какой раздел учебника мы начали изучать?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Какие произведения в нем мы будем читать?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Каковы основные признаки осени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Найдите в дополнительной литературе и запиши в тетрадь 3 загадки об осени.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277410" y="1500174"/>
            <a:ext cx="6858048" cy="342902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</a:t>
            </a:r>
          </a:p>
          <a:p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внимание.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5" name="Picture 13" descr="https://www.pngkey.com/png/full/35-350476_fall-heart-of-leaves-png-clip-art-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110" y="2070004"/>
            <a:ext cx="3312460" cy="2289364"/>
          </a:xfrm>
          <a:prstGeom prst="rect">
            <a:avLst/>
          </a:prstGeom>
          <a:noFill/>
          <a:effectLst>
            <a:innerShdw blurRad="114300" dist="50800">
              <a:srgbClr val="FF33CC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avatars.mds.yandex.net/get-pdb/2449779/5cadb673-4461-4c5c-870b-3f215fc048ed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6458"/>
            <a:ext cx="9144000" cy="68644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Задание № 1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Вспомните название сказок перейдя по ссылке: </a:t>
            </a:r>
          </a:p>
          <a:p>
            <a:r>
              <a:rPr lang="ru-RU" sz="9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https://www.youtube.com/watch?v=OcM6rhYz7pw&amp;t=180s</a:t>
            </a:r>
            <a:r>
              <a:rPr lang="ru-RU" sz="9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Ознакомьтесь с текстом учебника с.66-67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45016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g2.goodfon.ru/original/1920x1200/e/3d/peyzazh-zima-os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6" y="6436"/>
            <a:ext cx="9138633" cy="6851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450" y="98066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410" y="1988800"/>
            <a:ext cx="8497180" cy="3384470"/>
          </a:xfrm>
        </p:spPr>
        <p:txBody>
          <a:bodyPr>
            <a:normAutofit fontScale="25000" lnSpcReduction="20000"/>
          </a:bodyPr>
          <a:lstStyle/>
          <a:p>
            <a:r>
              <a:rPr lang="ru-RU" sz="1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16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чистоговорку</a:t>
            </a:r>
            <a:r>
              <a:rPr lang="ru-RU" sz="1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шепотом, удивленно, ласково, грозно, быстро.</a:t>
            </a:r>
          </a:p>
          <a:p>
            <a:r>
              <a:rPr lang="ru-RU" sz="1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Су-су-су – тихо стало вдруг в лесу.</a:t>
            </a:r>
          </a:p>
          <a:p>
            <a:r>
              <a:rPr lang="ru-RU" sz="16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Шо-шо-шо</a:t>
            </a:r>
            <a:r>
              <a:rPr lang="ru-RU" sz="1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светит солнце – хорошо.</a:t>
            </a:r>
          </a:p>
          <a:p>
            <a:r>
              <a:rPr lang="ru-RU" sz="1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Ре-ре-ре - стоит осень на дворе</a:t>
            </a:r>
          </a:p>
          <a:p>
            <a:r>
              <a:rPr lang="ru-RU" sz="16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Ес-ес-ес</a:t>
            </a:r>
            <a:r>
              <a:rPr lang="ru-RU" sz="1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опустел осенний лес.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3948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322443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14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57150"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dirty="0" smtClean="0"/>
              <a:t>Задание №3 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Отгадай осенние </a:t>
            </a:r>
            <a:r>
              <a:rPr lang="ru-RU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загадки</a:t>
            </a:r>
            <a:endParaRPr lang="ru-RU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2786050" y="785794"/>
            <a:ext cx="5857916" cy="41434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Солнцу теплому 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верьте-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Впереди метели.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золотистой круговерти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Листья полетели.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я пришла с дождями,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Листопадом и ветрами.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0484" name="Picture 4" descr="http://www.andromedafree.it/archiviosfondidesktop/wallpapers/natura/upgrade1/autunno-1600x1200/07/wallpapers-autunno-1600x1200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379843" cy="6286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5214942" y="5715016"/>
            <a:ext cx="3500462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Осень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57422" y="857232"/>
            <a:ext cx="6215106" cy="42862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Льется он косой стеной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стучит по нашим окнам.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 холодный, проливной,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 саду беседки мокнут.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 осенний долго кружит,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потом спуститься в лужу.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21429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6643710"/>
            <a:ext cx="9144000" cy="1588"/>
          </a:xfrm>
          <a:prstGeom prst="line">
            <a:avLst/>
          </a:prstGeom>
          <a:ln w="76200" cmpd="sng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14718" y="3429000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501512" y="3428206"/>
            <a:ext cx="6858000" cy="158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214546" y="642918"/>
            <a:ext cx="6215106" cy="42148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img0.liveinternet.ru/images/attach/c/8/105/94/105094658_84555291_large_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286808" cy="5800767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5000628" y="5572140"/>
            <a:ext cx="3714776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дождь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326</Words>
  <Application>Microsoft Office PowerPoint</Application>
  <PresentationFormat>Экран (4:3)</PresentationFormat>
  <Paragraphs>110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Цель:</vt:lpstr>
      <vt:lpstr>Задание № 1 </vt:lpstr>
      <vt:lpstr>Задание №2  </vt:lpstr>
      <vt:lpstr>Задание №3  Отгадай осенние загадки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Задание для контроля </vt:lpstr>
      <vt:lpstr>Домашнее задание: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света</cp:lastModifiedBy>
  <cp:revision>96</cp:revision>
  <dcterms:created xsi:type="dcterms:W3CDTF">2014-07-26T03:41:00Z</dcterms:created>
  <dcterms:modified xsi:type="dcterms:W3CDTF">2021-11-10T17:17:35Z</dcterms:modified>
</cp:coreProperties>
</file>