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0" r:id="rId4"/>
    <p:sldId id="259" r:id="rId5"/>
    <p:sldId id="264" r:id="rId6"/>
    <p:sldId id="268" r:id="rId7"/>
    <p:sldId id="266" r:id="rId8"/>
    <p:sldId id="267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tube.ru/video/0ed31bd385e561278790e314467d0995/" TargetMode="External"/><Relationship Id="rId2" Type="http://schemas.openxmlformats.org/officeDocument/2006/relationships/hyperlink" Target="https://rutube.ru/video/d5e6600d58aeba77ecb8ab2be2a8f023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128792" cy="1224136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Урок по литературному чтению</a:t>
            </a:r>
            <a:br>
              <a:rPr lang="ru-RU" sz="1400" dirty="0" smtClean="0"/>
            </a:br>
            <a:r>
              <a:rPr lang="ru-RU" sz="1400" dirty="0" smtClean="0"/>
              <a:t>2 класс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3384376"/>
          </a:xfrm>
        </p:spPr>
        <p:txBody>
          <a:bodyPr>
            <a:normAutofit fontScale="85000" lnSpcReduction="20000"/>
          </a:bodyPr>
          <a:lstStyle/>
          <a:p>
            <a:r>
              <a:rPr lang="ru-RU" i="0" dirty="0">
                <a:solidFill>
                  <a:srgbClr val="000000"/>
                </a:solidFill>
                <a:latin typeface="PT Sans Caption"/>
              </a:rPr>
              <a:t> </a:t>
            </a:r>
            <a:r>
              <a:rPr lang="ru-RU" sz="2800" b="1" dirty="0">
                <a:solidFill>
                  <a:srgbClr val="FF0000"/>
                </a:solidFill>
                <a:latin typeface="PT Sans Caption"/>
              </a:rPr>
              <a:t>Ф. Тютчев «Есть в осени первоначальной</a:t>
            </a:r>
            <a:r>
              <a:rPr lang="ru-RU" sz="2800" b="1" dirty="0" smtClean="0">
                <a:solidFill>
                  <a:srgbClr val="FF0000"/>
                </a:solidFill>
                <a:latin typeface="PT Sans Caption"/>
              </a:rPr>
              <a:t>…»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PT Sans Caption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PT Sans Caption"/>
              </a:rPr>
              <a:t>К. Бальмонт «Поспевает брусника</a:t>
            </a:r>
            <a:r>
              <a:rPr lang="ru-RU" sz="2800" b="1" dirty="0" smtClean="0">
                <a:solidFill>
                  <a:srgbClr val="FF0000"/>
                </a:solidFill>
                <a:latin typeface="PT Sans Caption"/>
              </a:rPr>
              <a:t>…»</a:t>
            </a:r>
          </a:p>
          <a:p>
            <a:endParaRPr lang="ru-RU" sz="2800" b="1" dirty="0" smtClean="0">
              <a:solidFill>
                <a:srgbClr val="FF0000"/>
              </a:solidFill>
              <a:latin typeface="PT Sans Caption"/>
            </a:endParaRPr>
          </a:p>
          <a:p>
            <a:endParaRPr lang="ru-RU" sz="2800" b="1" dirty="0">
              <a:solidFill>
                <a:srgbClr val="FF0000"/>
              </a:solidFill>
              <a:latin typeface="PT Sans Caption"/>
            </a:endParaRPr>
          </a:p>
          <a:p>
            <a:pPr algn="r"/>
            <a:r>
              <a:rPr lang="ru-RU" sz="1600" i="0" dirty="0" smtClean="0">
                <a:solidFill>
                  <a:schemeClr val="tx1"/>
                </a:solidFill>
                <a:latin typeface="PT Sans Caption"/>
              </a:rPr>
              <a:t>Учитель начальных классов:</a:t>
            </a:r>
          </a:p>
          <a:p>
            <a:pPr algn="r"/>
            <a:r>
              <a:rPr lang="ru-RU" sz="1600" i="0" dirty="0" smtClean="0">
                <a:solidFill>
                  <a:schemeClr val="tx1"/>
                </a:solidFill>
                <a:latin typeface="PT Sans Caption"/>
              </a:rPr>
              <a:t>Киселева С.А.</a:t>
            </a:r>
            <a:endParaRPr lang="ru-RU" sz="160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171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b="1" dirty="0" smtClean="0"/>
              <a:t>знакомство со стихотворением </a:t>
            </a:r>
            <a:endParaRPr lang="ru-RU" sz="3600" b="1" dirty="0" smtClean="0"/>
          </a:p>
          <a:p>
            <a:pPr algn="ctr">
              <a:buNone/>
            </a:pPr>
            <a:r>
              <a:rPr lang="ru-RU" sz="3600" b="1" dirty="0" smtClean="0"/>
              <a:t>Ф</a:t>
            </a:r>
            <a:r>
              <a:rPr lang="ru-RU" sz="3600" b="1" dirty="0" smtClean="0"/>
              <a:t>. И. Тютчева «Есть в осени первоначальной» и К. Бальмонта «Поспевает брусника».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Задание 1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3668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Просмотри новый материал, перейдя по </a:t>
            </a:r>
            <a:r>
              <a:rPr lang="ru-RU" dirty="0" smtClean="0"/>
              <a:t>ссылк</a:t>
            </a:r>
            <a:r>
              <a:rPr lang="ru-RU" dirty="0" smtClean="0"/>
              <a:t>ам</a:t>
            </a:r>
            <a:r>
              <a:rPr lang="ru-RU" dirty="0" smtClean="0"/>
              <a:t>:</a:t>
            </a:r>
            <a:endParaRPr lang="ru-RU" dirty="0" smtClean="0"/>
          </a:p>
          <a:p>
            <a:pPr>
              <a:buNone/>
            </a:pPr>
            <a:r>
              <a:rPr lang="ru-RU" u="sng" dirty="0" smtClean="0">
                <a:hlinkClick r:id="rId2"/>
              </a:rPr>
              <a:t>https://rutube.ru/video/d5e6600d58aeba77ecb8ab2be2a8f023</a:t>
            </a:r>
            <a:r>
              <a:rPr lang="ru-RU" u="sng" dirty="0" smtClean="0">
                <a:hlinkClick r:id="rId2"/>
              </a:rPr>
              <a:t>/</a:t>
            </a:r>
            <a:endParaRPr lang="en-US" u="sng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u="sng" dirty="0" smtClean="0">
                <a:hlinkClick r:id="rId3"/>
              </a:rPr>
              <a:t>https://rutube.ru/video/0ed31bd385e561278790e314467d0995/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7438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656784" cy="6858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Задание 2Работа </a:t>
            </a:r>
            <a:r>
              <a:rPr lang="ru-RU" sz="2000" dirty="0" smtClean="0"/>
              <a:t>по учебнику</a:t>
            </a:r>
            <a:br>
              <a:rPr lang="ru-RU" sz="2000" dirty="0" smtClean="0"/>
            </a:br>
            <a:r>
              <a:rPr lang="ru-RU" sz="2000" dirty="0" smtClean="0"/>
              <a:t>с.68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Прочитайте </a:t>
            </a:r>
            <a:r>
              <a:rPr lang="ru-RU" sz="2000" dirty="0" smtClean="0"/>
              <a:t>стихотворение.</a:t>
            </a:r>
          </a:p>
          <a:p>
            <a:r>
              <a:rPr lang="ru-RU" sz="2000" dirty="0" smtClean="0"/>
              <a:t>О какой поре осени рассказывает поэт?</a:t>
            </a:r>
          </a:p>
          <a:p>
            <a:r>
              <a:rPr lang="ru-RU" sz="2000" dirty="0" smtClean="0"/>
              <a:t>Как осень изменила всю окружающую природу?</a:t>
            </a:r>
          </a:p>
          <a:p>
            <a:r>
              <a:rPr lang="ru-RU" sz="2000" dirty="0" smtClean="0"/>
              <a:t>Почему осень названа дивной порой?</a:t>
            </a:r>
          </a:p>
          <a:p>
            <a:r>
              <a:rPr lang="ru-RU" sz="2000" dirty="0" smtClean="0"/>
              <a:t>Какие чувства вызывает это стихотворение?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54287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Работа по учебнику</a:t>
            </a:r>
            <a:br>
              <a:rPr lang="ru-RU" b="1" i="1" dirty="0" smtClean="0"/>
            </a:br>
            <a:r>
              <a:rPr lang="ru-RU" b="1" i="1" dirty="0" smtClean="0"/>
              <a:t>с.69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3668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Прочитайте стихотворение.</a:t>
            </a:r>
          </a:p>
          <a:p>
            <a:r>
              <a:rPr lang="ru-RU" dirty="0" smtClean="0"/>
              <a:t>Почему «В сердце стало грустнее»? Найдите слова, подтверждающие это.</a:t>
            </a:r>
          </a:p>
          <a:p>
            <a:r>
              <a:rPr lang="ru-RU" dirty="0" smtClean="0"/>
              <a:t>О ком можно сказать «проснётся и заплачет»? К кому поэт относит эти слова?</a:t>
            </a:r>
          </a:p>
          <a:p>
            <a:r>
              <a:rPr lang="ru-RU" dirty="0" smtClean="0"/>
              <a:t>Какая интонация соответствует содержанию стихотворения: </a:t>
            </a:r>
            <a:r>
              <a:rPr lang="ru-RU" b="1" dirty="0" smtClean="0"/>
              <a:t>печальная, радостная, тревожная</a:t>
            </a:r>
            <a:r>
              <a:rPr lang="ru-RU" dirty="0" smtClean="0"/>
              <a:t>?</a:t>
            </a:r>
          </a:p>
          <a:p>
            <a:r>
              <a:rPr lang="ru-RU" dirty="0" smtClean="0"/>
              <a:t>Какое настроение возникло у вас, когда вы прочитали это стихотворение?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5618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Задание для контроля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Игра </a:t>
            </a:r>
            <a:r>
              <a:rPr lang="ru-RU" sz="2400" dirty="0" smtClean="0"/>
              <a:t>«да-нет-ка»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2948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Мы сейчас на уроке чтения?</a:t>
            </a:r>
          </a:p>
          <a:p>
            <a:r>
              <a:rPr lang="ru-RU" dirty="0" smtClean="0"/>
              <a:t>Мы проходим сказки?</a:t>
            </a:r>
          </a:p>
          <a:p>
            <a:r>
              <a:rPr lang="ru-RU" dirty="0" smtClean="0"/>
              <a:t>Мы изучаем поэзию?</a:t>
            </a:r>
          </a:p>
          <a:p>
            <a:r>
              <a:rPr lang="ru-RU" dirty="0" smtClean="0"/>
              <a:t>Автор первого изученного стихотворения </a:t>
            </a:r>
            <a:r>
              <a:rPr lang="ru-RU" dirty="0" err="1" smtClean="0"/>
              <a:t>А.С.Пушкин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Ф.И.Тютчев</a:t>
            </a:r>
            <a:r>
              <a:rPr lang="ru-RU" dirty="0" smtClean="0"/>
              <a:t>?</a:t>
            </a:r>
          </a:p>
          <a:p>
            <a:r>
              <a:rPr lang="ru-RU" dirty="0" smtClean="0"/>
              <a:t>Во втором произведении говорится о ласточках?</a:t>
            </a:r>
          </a:p>
          <a:p>
            <a:r>
              <a:rPr lang="ru-RU" dirty="0" smtClean="0"/>
              <a:t>О бруснике?</a:t>
            </a:r>
          </a:p>
          <a:p>
            <a:r>
              <a:rPr lang="ru-RU" dirty="0" smtClean="0"/>
              <a:t>Об осени?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3135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рефлексия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 уроке я узнал…</a:t>
            </a:r>
          </a:p>
          <a:p>
            <a:r>
              <a:rPr lang="ru-RU" sz="2400" dirty="0" smtClean="0"/>
              <a:t>Мне больше всего понравилось…</a:t>
            </a:r>
          </a:p>
          <a:p>
            <a:r>
              <a:rPr lang="ru-RU" sz="2400" dirty="0" smtClean="0"/>
              <a:t>Мне не понятно…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37627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Домашнее задание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indent="0" algn="ctr">
              <a:buNone/>
            </a:pPr>
            <a:r>
              <a:rPr lang="ru-RU" sz="3200" b="1" i="1" dirty="0" smtClean="0"/>
              <a:t>Выразительно читать стихотворения. Выучить </a:t>
            </a:r>
            <a:r>
              <a:rPr lang="ru-RU" sz="3200" b="1" i="1" dirty="0" smtClean="0"/>
              <a:t>одно из стихотворений </a:t>
            </a:r>
            <a:r>
              <a:rPr lang="ru-RU" sz="3200" b="1" i="1" dirty="0" smtClean="0"/>
              <a:t>наизусть – снять на видео и прислать ЛС(по желанию).</a:t>
            </a:r>
            <a:endParaRPr lang="ru-RU" sz="3200" b="1" i="1" dirty="0"/>
          </a:p>
        </p:txBody>
      </p:sp>
    </p:spTree>
    <p:extLst>
      <p:ext uri="{BB962C8B-B14F-4D97-AF65-F5344CB8AC3E}">
        <p14:creationId xmlns="" xmlns:p14="http://schemas.microsoft.com/office/powerpoint/2010/main" val="199375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276872"/>
            <a:ext cx="6400800" cy="685800"/>
          </a:xfrm>
        </p:spPr>
        <p:txBody>
          <a:bodyPr/>
          <a:lstStyle/>
          <a:p>
            <a:r>
              <a:rPr lang="ru-RU" b="1" dirty="0" smtClean="0"/>
              <a:t>Спасибо за урок!!!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3861048"/>
            <a:ext cx="6400800" cy="162535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3028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104</TotalTime>
  <Words>212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Кутюр</vt:lpstr>
      <vt:lpstr>Урок по литературному чтению 2 класс</vt:lpstr>
      <vt:lpstr>Цель:</vt:lpstr>
      <vt:lpstr>Задание 1</vt:lpstr>
      <vt:lpstr>Задание 2Работа по учебнику с.68</vt:lpstr>
      <vt:lpstr>Работа по учебнику с.69</vt:lpstr>
      <vt:lpstr>Задание для контроля Игра «да-нет-ка»</vt:lpstr>
      <vt:lpstr>рефлексия</vt:lpstr>
      <vt:lpstr>Домашнее задание</vt:lpstr>
      <vt:lpstr>Спасибо за урок!!!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литературному чтению 2 класс</dc:title>
  <dc:creator>Пользователь Windows</dc:creator>
  <cp:lastModifiedBy>света</cp:lastModifiedBy>
  <cp:revision>12</cp:revision>
  <dcterms:created xsi:type="dcterms:W3CDTF">2018-10-09T15:16:49Z</dcterms:created>
  <dcterms:modified xsi:type="dcterms:W3CDTF">2021-11-11T14:47:37Z</dcterms:modified>
</cp:coreProperties>
</file>