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4551784"/>
          </a:xfrm>
        </p:spPr>
        <p:txBody>
          <a:bodyPr/>
          <a:lstStyle/>
          <a:p>
            <a:r>
              <a:rPr lang="ru-RU" dirty="0" smtClean="0"/>
              <a:t>Как установить связь слов  в предложении? Проверь себя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Урок по русскому языку во 2 классе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5517232"/>
            <a:ext cx="5114778" cy="1101248"/>
          </a:xfrm>
        </p:spPr>
        <p:txBody>
          <a:bodyPr/>
          <a:lstStyle/>
          <a:p>
            <a:pPr algn="ctr"/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20482" name="Picture 2" descr="https://static7.depositphotos.com/1001911/763/v/450/depositphotos_7630053-stock-illustration-confused-emotic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009566" cy="37890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проверка знаний по теме «Предложение».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№ 1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Выпиши предложение. Составь из нераспространенного предложения распространенное. Подчеркни в нем главные члены предложения. Покажи связь слов в предложении.</a:t>
            </a:r>
          </a:p>
          <a:p>
            <a:r>
              <a:rPr lang="ru-RU" dirty="0" smtClean="0"/>
              <a:t>Яблоко вкусное.</a:t>
            </a:r>
          </a:p>
          <a:p>
            <a:r>
              <a:rPr lang="ru-RU" dirty="0" smtClean="0"/>
              <a:t>Яблоко упало.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№2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ds05.infourok.ru/uploads/ex/0318/0007f257-5836a0c2/img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7704856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99176" cy="14630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Задание </a:t>
            </a:r>
            <a:r>
              <a:rPr lang="ru-RU" sz="3100" dirty="0" smtClean="0"/>
              <a:t>№</a:t>
            </a:r>
            <a:r>
              <a:rPr lang="ru-RU" sz="3100" dirty="0" smtClean="0"/>
              <a:t>3</a:t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3100" dirty="0" smtClean="0"/>
              <a:t>(высокий уровень, по желанию)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Составь рассказ по рисунку из </a:t>
            </a:r>
            <a:r>
              <a:rPr lang="ru-RU" dirty="0" smtClean="0"/>
              <a:t>4 предложений</a:t>
            </a:r>
            <a:r>
              <a:rPr lang="ru-RU" dirty="0" smtClean="0"/>
              <a:t>. Озаглавь текст.</a:t>
            </a:r>
          </a:p>
          <a:p>
            <a:endParaRPr lang="ru-RU" dirty="0"/>
          </a:p>
        </p:txBody>
      </p:sp>
      <p:pic>
        <p:nvPicPr>
          <p:cNvPr id="4" name="Рисунок 3" descr="https://ds05.infourok.ru/uploads/ex/1070/000f048f-5e42ec49/img4.jpg"/>
          <p:cNvPicPr/>
          <p:nvPr/>
        </p:nvPicPr>
        <p:blipFill>
          <a:blip r:embed="rId2" cstate="print"/>
          <a:srcRect b="33817"/>
          <a:stretch>
            <a:fillRect/>
          </a:stretch>
        </p:blipFill>
        <p:spPr bwMode="auto">
          <a:xfrm>
            <a:off x="395536" y="2564904"/>
            <a:ext cx="756084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Составь из слов предложения.</a:t>
            </a:r>
          </a:p>
          <a:p>
            <a:pPr>
              <a:buNone/>
            </a:pPr>
            <a:r>
              <a:rPr lang="ru-RU" dirty="0" smtClean="0"/>
              <a:t>   Недалеко</a:t>
            </a:r>
            <a:r>
              <a:rPr lang="ru-RU" dirty="0" smtClean="0"/>
              <a:t>, яблони, от, яблоко, катится.</a:t>
            </a:r>
          </a:p>
          <a:p>
            <a:r>
              <a:rPr lang="ru-RU" dirty="0" smtClean="0"/>
              <a:t>Что получилось? Как ты понимаешь смысл этой пословицы?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77072"/>
            <a:ext cx="4248472" cy="2522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Выполнить упражнение 46 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с</a:t>
            </a:r>
            <a:r>
              <a:rPr lang="ru-RU" sz="4000" b="1" dirty="0" smtClean="0"/>
              <a:t>. 39.</a:t>
            </a:r>
          </a:p>
          <a:p>
            <a:endParaRPr lang="ru-RU" dirty="0"/>
          </a:p>
        </p:txBody>
      </p:sp>
      <p:pic>
        <p:nvPicPr>
          <p:cNvPr id="2050" name="Picture 2" descr="https://ds05.infourok.ru/uploads/ex/1030/00150b47-f9c2c3dd/hello_html_6abb060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124744"/>
            <a:ext cx="4077710" cy="3659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урок!!!</a:t>
            </a:r>
            <a:endParaRPr lang="ru-RU" dirty="0"/>
          </a:p>
        </p:txBody>
      </p:sp>
      <p:pic>
        <p:nvPicPr>
          <p:cNvPr id="1026" name="Picture 2" descr="https://cdn.pixabay.com/photo/2019/02/19/19/45/thumbs-up-4007573_960_7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060848"/>
            <a:ext cx="6093409" cy="425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</TotalTime>
  <Words>111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Как установить связь слов  в предложении? Проверь себя.  Урок по русскому языку во 2 классе</vt:lpstr>
      <vt:lpstr>Цель:</vt:lpstr>
      <vt:lpstr>Задание № 1  </vt:lpstr>
      <vt:lpstr>Задание №2  </vt:lpstr>
      <vt:lpstr>        Задание №3  (высокий уровень, по желанию) </vt:lpstr>
      <vt:lpstr>Задание для контроля</vt:lpstr>
      <vt:lpstr>Домашнее задание </vt:lpstr>
      <vt:lpstr>Спасибо за урок!!!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установить связь слов  в предложении? Проверь себя.</dc:title>
  <dc:creator>света</dc:creator>
  <cp:lastModifiedBy>света</cp:lastModifiedBy>
  <cp:revision>2</cp:revision>
  <dcterms:created xsi:type="dcterms:W3CDTF">2021-11-11T19:18:55Z</dcterms:created>
  <dcterms:modified xsi:type="dcterms:W3CDTF">2021-11-11T19:41:45Z</dcterms:modified>
</cp:coreProperties>
</file>