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57" r:id="rId4"/>
    <p:sldId id="270" r:id="rId5"/>
    <p:sldId id="274" r:id="rId6"/>
    <p:sldId id="267" r:id="rId7"/>
    <p:sldId id="269" r:id="rId8"/>
    <p:sldId id="276" r:id="rId9"/>
    <p:sldId id="271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866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liHMbyUQzn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359898"/>
            <a:ext cx="7624786" cy="449786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увидеть белое изображение на белом фоне? 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Рельефная композиция из белой бумаги.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(технология)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2 класс 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5429264"/>
            <a:ext cx="7406640" cy="1181096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начальных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классов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Киселева С.А.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Спасибо за урок!!!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4" name="Picture 4" descr="https://fanera1.com/wp-content/uploads/2021/06/Cvetok-bumaga-2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268760"/>
            <a:ext cx="5503911" cy="49278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6000" b="1" dirty="0" smtClean="0"/>
              <a:t>: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Знакомство с приемами получения объемных форм из плоского листа.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ds03.infourok.ru/uploads/ex/0cb4/0001f4fb-6ab7c1d2/im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996952"/>
            <a:ext cx="4680520" cy="3510391"/>
          </a:xfrm>
          <a:prstGeom prst="ellipse">
            <a:avLst/>
          </a:prstGeom>
          <a:ln w="190500" cap="rnd">
            <a:solidFill>
              <a:schemeClr val="accent5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Задание № 1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491880" y="1290246"/>
            <a:ext cx="518457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Просмотри новый материал, перейдя по ссылке: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https://www.youtube.com/watch?v=liHMbyUQznU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www.ohobby.net/wp-content/uploads/2017/05/98c4ac47cf15fa0809530bcd50493af9_RSZ_6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429000"/>
            <a:ext cx="3226399" cy="3143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22566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№2</a:t>
            </a:r>
            <a:r>
              <a:rPr lang="ru-RU" b="1" dirty="0" smtClean="0"/>
              <a:t>.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979712" y="1844824"/>
            <a:ext cx="60486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Используя теоретический материал на с. 22 – 25 изготовь композицию по твоему выбору.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6" descr="http://cameralabs.org/media/lab15/avgust/18/48_6da8fccec96782c9487520821f2c5f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645024"/>
            <a:ext cx="2753188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14" descr="http://secondstreet.ru/uploads/images/00/81/99/2013/07/23/phpthumb_generated_thumbnail-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501008"/>
            <a:ext cx="2088232" cy="29758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План работы: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AutoNum type="arabicPeriod"/>
            </a:pPr>
            <a:r>
              <a:rPr lang="ru-RU" sz="4400" dirty="0" smtClean="0"/>
              <a:t>Разметьте детали.</a:t>
            </a:r>
          </a:p>
          <a:p>
            <a:pPr marL="596646" indent="-514350">
              <a:buAutoNum type="arabicPeriod"/>
            </a:pPr>
            <a:r>
              <a:rPr lang="ru-RU" sz="4400" dirty="0" smtClean="0"/>
              <a:t> Вырежете детали.</a:t>
            </a:r>
          </a:p>
          <a:p>
            <a:pPr marL="596646" indent="-514350">
              <a:buAutoNum type="arabicPeriod"/>
            </a:pPr>
            <a:r>
              <a:rPr lang="ru-RU" sz="4400" dirty="0" smtClean="0"/>
              <a:t> Придайте деталям форму.</a:t>
            </a:r>
          </a:p>
          <a:p>
            <a:pPr marL="596646" indent="-514350">
              <a:buAutoNum type="arabicPeriod"/>
            </a:pPr>
            <a:r>
              <a:rPr lang="ru-RU" sz="4400" dirty="0" smtClean="0"/>
              <a:t>Собери композицию.</a:t>
            </a:r>
          </a:p>
          <a:p>
            <a:pPr marL="596646" indent="-514350">
              <a:buAutoNum type="arabicPeriod"/>
            </a:pPr>
            <a:r>
              <a:rPr lang="ru-RU" sz="4400" dirty="0" smtClean="0"/>
              <a:t>Собери изделие.</a:t>
            </a:r>
          </a:p>
          <a:p>
            <a:pPr marL="596646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Приготовь:</a:t>
            </a:r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63" y="1843088"/>
            <a:ext cx="8296275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376195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285729"/>
            <a:ext cx="3929090" cy="246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143247"/>
            <a:ext cx="4857784" cy="3203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2714620"/>
            <a:ext cx="3500462" cy="3816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357298"/>
            <a:ext cx="4189597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8596" y="214290"/>
            <a:ext cx="8433654" cy="11430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Рельефная композиция из белой бумаги «Белоснежное очарование»</a:t>
            </a:r>
            <a:endParaRPr kumimoji="0" lang="ru-RU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>Задание для контроля</a:t>
            </a:r>
            <a:br>
              <a:rPr lang="ru-RU" sz="6000" b="1" dirty="0" smtClean="0"/>
            </a:br>
            <a:r>
              <a:rPr lang="ru-RU" sz="4400" b="1" dirty="0" smtClean="0"/>
              <a:t>продолжи предложение:</a:t>
            </a:r>
            <a:r>
              <a:rPr lang="ru-RU" sz="4400" b="1" dirty="0" smtClean="0"/>
              <a:t> </a:t>
            </a:r>
            <a:endParaRPr lang="ru-RU" sz="4400" b="1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785786" y="1643050"/>
            <a:ext cx="8005026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Я узнал, что…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Было интересно узнать о …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Теперь я смогу …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79</TotalTime>
  <Words>113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Как увидеть белое изображение на белом фоне?  Рельефная композиция из белой бумаги.   (технология) 2 класс </vt:lpstr>
      <vt:lpstr>Цель:</vt:lpstr>
      <vt:lpstr>Задание № 1  </vt:lpstr>
      <vt:lpstr>Задание №2.  </vt:lpstr>
      <vt:lpstr>План работы:</vt:lpstr>
      <vt:lpstr>Приготовь:</vt:lpstr>
      <vt:lpstr>Слайд 7</vt:lpstr>
      <vt:lpstr>Слайд 8</vt:lpstr>
      <vt:lpstr>Задание для контроля продолжи предложение: </vt:lpstr>
      <vt:lpstr>Спасибо за урок!!!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увидеть белое изображение на белом фоне?  Рельефная композиция из белой бумаги.</dc:title>
  <dc:creator>Вася</dc:creator>
  <cp:lastModifiedBy>света</cp:lastModifiedBy>
  <cp:revision>10</cp:revision>
  <dcterms:created xsi:type="dcterms:W3CDTF">2017-06-02T14:37:16Z</dcterms:created>
  <dcterms:modified xsi:type="dcterms:W3CDTF">2021-11-10T10:43:40Z</dcterms:modified>
</cp:coreProperties>
</file>