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7" r:id="rId2"/>
    <p:sldId id="258" r:id="rId3"/>
    <p:sldId id="260" r:id="rId4"/>
    <p:sldId id="261" r:id="rId5"/>
    <p:sldId id="262" r:id="rId6"/>
    <p:sldId id="266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B3D0F-2DD7-4C83-A304-9668974F5EE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43F7C-4C4B-4A8E-B4DC-87AED486C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0C103C9-732F-4A1D-88C6-B4D770E61B3D}" type="slidenum">
              <a:rPr lang="ru-RU"/>
              <a:pPr/>
              <a:t>1</a:t>
            </a:fld>
            <a:endParaRPr lang="ru-RU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47B3C13-FE14-4BAA-A357-D08B094B8223}" type="slidenum">
              <a:rPr lang="ru-RU"/>
              <a:pPr/>
              <a:t>2</a:t>
            </a:fld>
            <a:endParaRPr lang="ru-RU"/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</a:pPr>
            <a:fld id="{63390864-CDD1-42C7-A4F7-EF122D6ACC25}" type="slidenum">
              <a:rPr lang="ru-RU" sz="1200">
                <a:solidFill>
                  <a:srgbClr val="000000"/>
                </a:solidFill>
                <a:latin typeface="Times New Roman" pitchFamily="16" charset="0"/>
              </a:rPr>
              <a:pPr algn="r">
                <a:lnSpc>
                  <a:spcPct val="95000"/>
                </a:lnSpc>
                <a:tabLst>
                  <a:tab pos="0" algn="l"/>
                  <a:tab pos="392477" algn="l"/>
                  <a:tab pos="786346" algn="l"/>
                  <a:tab pos="1180214" algn="l"/>
                  <a:tab pos="1574082" algn="l"/>
                  <a:tab pos="1967950" algn="l"/>
                  <a:tab pos="2361819" algn="l"/>
                  <a:tab pos="2755687" algn="l"/>
                  <a:tab pos="3149556" algn="l"/>
                  <a:tab pos="3543424" algn="l"/>
                  <a:tab pos="3937293" algn="l"/>
                  <a:tab pos="4331161" algn="l"/>
                  <a:tab pos="4725030" algn="l"/>
                  <a:tab pos="5118898" algn="l"/>
                  <a:tab pos="5512767" algn="l"/>
                  <a:tab pos="5906635" algn="l"/>
                  <a:tab pos="6300504" algn="l"/>
                  <a:tab pos="6694372" algn="l"/>
                  <a:tab pos="7088240" algn="l"/>
                  <a:tab pos="7482108" algn="l"/>
                  <a:tab pos="7875977" algn="l"/>
                </a:tabLst>
              </a:pPr>
              <a:t>2</a:t>
            </a:fld>
            <a:endParaRPr lang="ru-RU" sz="12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048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3" y="4343231"/>
            <a:ext cx="5469694" cy="409748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8070D5-AE1F-4B73-9559-A596EE329353}" type="slidenum">
              <a:rPr lang="ru-RU"/>
              <a:pPr/>
              <a:t>6</a:t>
            </a:fld>
            <a:endParaRPr 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8070D5-AE1F-4B73-9559-A596EE329353}" type="slidenum">
              <a:rPr lang="ru-RU"/>
              <a:pPr/>
              <a:t>7</a:t>
            </a:fld>
            <a:endParaRPr 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3492EE-9949-4100-BE8D-C2C6F5335060}" type="slidenum">
              <a:rPr lang="ru-RU"/>
              <a:pPr/>
              <a:t>9</a:t>
            </a:fld>
            <a:endParaRPr lang="ru-RU"/>
          </a:p>
        </p:txBody>
      </p:sp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3786" y="695134"/>
            <a:ext cx="4847549" cy="342679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i0b6s6UNu4&amp;t=73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3419872" y="4278690"/>
            <a:ext cx="5263328" cy="205941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25471" rIns="0" bIns="0"/>
          <a:lstStyle/>
          <a:p>
            <a:pPr marL="311045" indent="-308165">
              <a:spcAft>
                <a:spcPts val="1293"/>
              </a:spcAft>
              <a:tabLst>
                <a:tab pos="311045" algn="l"/>
                <a:tab pos="717131" algn="l"/>
                <a:tab pos="1124657" algn="l"/>
                <a:tab pos="1532183" algn="l"/>
                <a:tab pos="1939709" algn="l"/>
                <a:tab pos="2347235" algn="l"/>
                <a:tab pos="2754761" algn="l"/>
                <a:tab pos="3162287" algn="l"/>
                <a:tab pos="3569813" algn="l"/>
                <a:tab pos="3977339" algn="l"/>
                <a:tab pos="4384865" algn="l"/>
                <a:tab pos="4792391" algn="l"/>
                <a:tab pos="5199917" algn="l"/>
                <a:tab pos="5607443" algn="l"/>
                <a:tab pos="6014969" algn="l"/>
                <a:tab pos="6422495" algn="l"/>
                <a:tab pos="6830021" algn="l"/>
                <a:tab pos="7237547" algn="l"/>
                <a:tab pos="7645073" algn="l"/>
                <a:tab pos="8052599" algn="l"/>
                <a:tab pos="8460125" algn="l"/>
              </a:tabLst>
            </a:pPr>
            <a:r>
              <a:rPr lang="ru-RU" sz="2800" b="1" dirty="0" smtClean="0">
                <a:solidFill>
                  <a:srgbClr val="8064A2"/>
                </a:solidFill>
                <a:latin typeface="Times New Roman" pitchFamily="18" charset="0"/>
                <a:cs typeface="Times New Roman" pitchFamily="18" charset="0"/>
              </a:rPr>
              <a:t>Урок математики во 2 классе</a:t>
            </a:r>
          </a:p>
          <a:p>
            <a:pPr marL="311045" indent="-308165">
              <a:spcAft>
                <a:spcPts val="1293"/>
              </a:spcAft>
              <a:tabLst>
                <a:tab pos="311045" algn="l"/>
                <a:tab pos="717131" algn="l"/>
                <a:tab pos="1124657" algn="l"/>
                <a:tab pos="1532183" algn="l"/>
                <a:tab pos="1939709" algn="l"/>
                <a:tab pos="2347235" algn="l"/>
                <a:tab pos="2754761" algn="l"/>
                <a:tab pos="3162287" algn="l"/>
                <a:tab pos="3569813" algn="l"/>
                <a:tab pos="3977339" algn="l"/>
                <a:tab pos="4384865" algn="l"/>
                <a:tab pos="4792391" algn="l"/>
                <a:tab pos="5199917" algn="l"/>
                <a:tab pos="5607443" algn="l"/>
                <a:tab pos="6014969" algn="l"/>
                <a:tab pos="6422495" algn="l"/>
                <a:tab pos="6830021" algn="l"/>
                <a:tab pos="7237547" algn="l"/>
                <a:tab pos="7645073" algn="l"/>
                <a:tab pos="8052599" algn="l"/>
                <a:tab pos="8460125" algn="l"/>
              </a:tabLst>
            </a:pPr>
            <a:r>
              <a:rPr lang="ru-RU" sz="2800" b="1" dirty="0" smtClean="0">
                <a:solidFill>
                  <a:srgbClr val="8064A2"/>
                </a:solidFill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sz="2800" b="1" dirty="0">
              <a:solidFill>
                <a:srgbClr val="8064A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391680" y="620706"/>
            <a:ext cx="8360640" cy="3001275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300" kern="10" dirty="0" smtClean="0">
                <a:ln w="9360" cap="sq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Решение задач на н</a:t>
            </a:r>
            <a:r>
              <a:rPr lang="ru-RU" sz="3300" kern="10" dirty="0" smtClean="0">
                <a:ln w="9360" cap="sq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ахождение </a:t>
            </a:r>
            <a:r>
              <a:rPr lang="ru-RU" sz="3300" kern="10" dirty="0">
                <a:ln w="9360" cap="sq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неизвестного </a:t>
            </a:r>
          </a:p>
          <a:p>
            <a:pPr algn="ctr"/>
            <a:endParaRPr lang="ru-RU" sz="3300" kern="10" dirty="0">
              <a:ln w="9360" cap="sq">
                <a:solidFill>
                  <a:srgbClr val="CC99FF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rgbClr val="CC00CC"/>
                  </a:gs>
                  <a:gs pos="100000">
                    <a:srgbClr val="6600CC"/>
                  </a:gs>
                </a:gsLst>
                <a:lin ang="5400000" scaled="1"/>
              </a:gradFill>
              <a:effectLst>
                <a:outerShdw dist="53966" dir="2700000" algn="ctr" rotWithShape="0">
                  <a:srgbClr val="9999FF">
                    <a:alpha val="80011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300" kern="10" dirty="0">
                <a:ln w="9360" cap="sq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слагаемого.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040" y="4016582"/>
            <a:ext cx="1762560" cy="158848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982240" y="456527"/>
            <a:ext cx="1842556" cy="84818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129" tIns="46698" rIns="90129" bIns="46698" anchor="ctr">
            <a:spAutoFit/>
          </a:bodyPr>
          <a:lstStyle/>
          <a:p>
            <a:pPr algn="ctr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9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9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39520" y="1438054"/>
            <a:ext cx="7395840" cy="287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829452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с задачами на нахождение третьего слагаемого, знакомство с алгоритмом решения задач на нахождение третьего слагаемого</a:t>
            </a:r>
            <a:r>
              <a:rPr lang="ru-RU" sz="13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 l="15947" r="11592" b="8624"/>
          <a:stretch>
            <a:fillRect/>
          </a:stretch>
        </p:blipFill>
        <p:spPr bwMode="auto">
          <a:xfrm>
            <a:off x="0" y="3125128"/>
            <a:ext cx="3810240" cy="373287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advTm="5120"/>
  <p:timing>
    <p:tnLst>
      <p:par>
        <p:cTn id="1" dur="indefinite" restart="never" fill="hold" nodeType="tmRoot">
          <p:childTnLst>
            <p:par>
              <p:cTn id="2" fill="hold" nodeType="interactiveSeq">
                <p:stCondLst>
                  <p:cond delay="0"/>
                </p:stCondLst>
                <p:childTnLst>
                  <p:par>
                    <p:cTn id="3" fill="hold"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id="6" dur="11592888" fill="hold"/>
                                        <p:tgtEl>
                                          <p:sldTgt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seq concurrent="1" nextAc="seek">
              <p:cTn id="7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tIns="41473"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Изучение нового материала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lIns="82945" tIns="41473" rIns="82945" bIns="41473"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Просмотрите новый материал с помощью видео, Математика 2 класс (Урок№60 - Задачи на нахождение неизвестного третьего слагаемого.), перейдя по ссылке: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https://www.youtube.com/watch?v=Mi0b6s6UNu4&amp;t=73s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 tIns="41473"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6560" y="2253836"/>
          <a:ext cx="7534081" cy="2611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599"/>
                <a:gridCol w="1451520"/>
                <a:gridCol w="1244160"/>
                <a:gridCol w="1382400"/>
                <a:gridCol w="1382402"/>
              </a:tblGrid>
              <a:tr h="89865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Цена</a:t>
                      </a:r>
                      <a:endParaRPr lang="ru-RU" sz="2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2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29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2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</a:tr>
              <a:tr h="8295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</a:t>
                      </a:r>
                      <a:endParaRPr lang="ru-RU" sz="2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2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2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</a:tr>
              <a:tr h="8834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Стоимость</a:t>
                      </a:r>
                      <a:endParaRPr lang="ru-RU" sz="2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2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2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</a:t>
                      </a:r>
                      <a:endParaRPr lang="ru-RU" sz="2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2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40" marR="8640" marT="8641" marB="8641" anchor="ctr"/>
                </a:tc>
              </a:tr>
            </a:tbl>
          </a:graphicData>
        </a:graphic>
      </p:graphicFrame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519804" y="1335898"/>
            <a:ext cx="6104392" cy="59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2945" tIns="41473" rIns="82945" bIns="41473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829452" fontAlgn="ctr">
              <a:spcBef>
                <a:spcPct val="0"/>
              </a:spcBef>
              <a:spcAft>
                <a:spcPct val="0"/>
              </a:spcAft>
            </a:pPr>
            <a:r>
              <a:rPr lang="ru-RU" sz="3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Заполните пропуски в таблице</a:t>
            </a:r>
            <a:r>
              <a:rPr lang="ru-RU" sz="13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20479" y="5433690"/>
            <a:ext cx="2245002" cy="637754"/>
          </a:xfrm>
          <a:prstGeom prst="rect">
            <a:avLst/>
          </a:prstGeom>
        </p:spPr>
        <p:txBody>
          <a:bodyPr wrap="none" lIns="82945" tIns="41473" rIns="82945" bIns="41473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10, 10, 1, 4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tIns="41473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lIns="82945" tIns="41473" rIns="82945" bIns="41473"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Решите задачу: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нашей клумбе расцвело 28 тюльпанов. Из них 12 красных, 6 розовых, а остальные - жёлтые. Сколько жёлтых тюльпанов расцвело на клумбе?</a:t>
            </a:r>
          </a:p>
          <a:p>
            <a:endParaRPr lang="ru-RU" dirty="0"/>
          </a:p>
        </p:txBody>
      </p:sp>
      <p:pic>
        <p:nvPicPr>
          <p:cNvPr id="4" name="Рисунок 3" descr="https://videouroki.net/videouroki/conspekty/math2/38-zadachi-na-nakhozhdieniie-nieizviestnogho-triet-iegho-slaghaiemogho.files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046880" y="3636381"/>
            <a:ext cx="5322240" cy="269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22721" y="750319"/>
            <a:ext cx="980640" cy="97930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4376161" y="0"/>
            <a:ext cx="1440" cy="6630456"/>
          </a:xfrm>
          <a:prstGeom prst="line">
            <a:avLst/>
          </a:prstGeom>
          <a:noFill/>
          <a:ln w="572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6988320" y="2514504"/>
            <a:ext cx="1110240" cy="979303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=5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813281" y="2514504"/>
            <a:ext cx="980640" cy="97930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2939041" y="750320"/>
            <a:ext cx="980640" cy="1045550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=5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22721" y="2514504"/>
            <a:ext cx="1045440" cy="98074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747040" y="4212443"/>
            <a:ext cx="1111680" cy="104555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1828800" y="4212443"/>
            <a:ext cx="2155680" cy="1110356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+5=8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587520" y="4212443"/>
            <a:ext cx="1045440" cy="104555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70" name="WordArt 10"/>
          <p:cNvSpPr>
            <a:spLocks noChangeArrowheads="1" noChangeShapeType="1" noTextEdit="1"/>
          </p:cNvSpPr>
          <p:nvPr/>
        </p:nvSpPr>
        <p:spPr bwMode="auto">
          <a:xfrm>
            <a:off x="1697761" y="2514504"/>
            <a:ext cx="2220480" cy="998025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+2=5</a:t>
            </a:r>
          </a:p>
        </p:txBody>
      </p:sp>
      <p:sp>
        <p:nvSpPr>
          <p:cNvPr id="15371" name="WordArt 11"/>
          <p:cNvSpPr>
            <a:spLocks noChangeArrowheads="1" noChangeShapeType="1" noTextEdit="1"/>
          </p:cNvSpPr>
          <p:nvPr/>
        </p:nvSpPr>
        <p:spPr bwMode="auto">
          <a:xfrm>
            <a:off x="4636800" y="2514504"/>
            <a:ext cx="1111680" cy="980743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2+</a:t>
            </a:r>
          </a:p>
        </p:txBody>
      </p:sp>
      <p:sp>
        <p:nvSpPr>
          <p:cNvPr id="15372" name="WordArt 12"/>
          <p:cNvSpPr>
            <a:spLocks noChangeArrowheads="1" noChangeShapeType="1" noTextEdit="1"/>
          </p:cNvSpPr>
          <p:nvPr/>
        </p:nvSpPr>
        <p:spPr bwMode="auto">
          <a:xfrm>
            <a:off x="4636800" y="4212443"/>
            <a:ext cx="941760" cy="957700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6+</a:t>
            </a:r>
          </a:p>
        </p:txBody>
      </p:sp>
      <p:sp>
        <p:nvSpPr>
          <p:cNvPr id="15373" name="WordArt 13"/>
          <p:cNvSpPr>
            <a:spLocks noChangeArrowheads="1" noChangeShapeType="1" noTextEdit="1"/>
          </p:cNvSpPr>
          <p:nvPr/>
        </p:nvSpPr>
        <p:spPr bwMode="auto">
          <a:xfrm>
            <a:off x="6988320" y="4212443"/>
            <a:ext cx="1110240" cy="1044109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=8</a:t>
            </a:r>
          </a:p>
        </p:txBody>
      </p:sp>
      <p:sp>
        <p:nvSpPr>
          <p:cNvPr id="15374" name="WordArt 14"/>
          <p:cNvSpPr>
            <a:spLocks noChangeArrowheads="1" noChangeShapeType="1" noTextEdit="1"/>
          </p:cNvSpPr>
          <p:nvPr/>
        </p:nvSpPr>
        <p:spPr bwMode="auto">
          <a:xfrm>
            <a:off x="4636801" y="816566"/>
            <a:ext cx="1110240" cy="931777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7+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5813281" y="750319"/>
            <a:ext cx="1045440" cy="98074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76" name="WordArt 16"/>
          <p:cNvSpPr>
            <a:spLocks noChangeArrowheads="1" noChangeShapeType="1" noTextEdit="1"/>
          </p:cNvSpPr>
          <p:nvPr/>
        </p:nvSpPr>
        <p:spPr bwMode="auto">
          <a:xfrm>
            <a:off x="6988320" y="685512"/>
            <a:ext cx="1110240" cy="979303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=8</a:t>
            </a:r>
          </a:p>
        </p:txBody>
      </p:sp>
      <p:sp>
        <p:nvSpPr>
          <p:cNvPr id="15377" name="WordArt 17"/>
          <p:cNvSpPr>
            <a:spLocks noChangeArrowheads="1" noChangeShapeType="1" noTextEdit="1"/>
          </p:cNvSpPr>
          <p:nvPr/>
        </p:nvSpPr>
        <p:spPr bwMode="auto">
          <a:xfrm>
            <a:off x="1632960" y="750319"/>
            <a:ext cx="979200" cy="996585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+4</a:t>
            </a: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-3773"/>
            <a:ext cx="8995680" cy="42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  <a:spAutoFit/>
          </a:bodyPr>
          <a:lstStyle/>
          <a:p>
            <a:pPr defTabSz="829452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для контроля:                          Вставьте пропущенные цифры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22721" y="750319"/>
            <a:ext cx="980640" cy="97930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4376161" y="0"/>
            <a:ext cx="1440" cy="6630456"/>
          </a:xfrm>
          <a:prstGeom prst="line">
            <a:avLst/>
          </a:prstGeom>
          <a:noFill/>
          <a:ln w="572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6988320" y="2514504"/>
            <a:ext cx="1110240" cy="979303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=5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813281" y="2514504"/>
            <a:ext cx="980640" cy="97930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2939041" y="750320"/>
            <a:ext cx="980640" cy="1045550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=5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22721" y="2514504"/>
            <a:ext cx="1045440" cy="98074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747040" y="4212443"/>
            <a:ext cx="1111680" cy="104555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1828800" y="4212443"/>
            <a:ext cx="2155680" cy="1110356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+5=8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587520" y="4212443"/>
            <a:ext cx="1045440" cy="104555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70" name="WordArt 10"/>
          <p:cNvSpPr>
            <a:spLocks noChangeArrowheads="1" noChangeShapeType="1" noTextEdit="1"/>
          </p:cNvSpPr>
          <p:nvPr/>
        </p:nvSpPr>
        <p:spPr bwMode="auto">
          <a:xfrm>
            <a:off x="1697761" y="2514504"/>
            <a:ext cx="2220480" cy="998025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+2=5</a:t>
            </a:r>
          </a:p>
        </p:txBody>
      </p:sp>
      <p:sp>
        <p:nvSpPr>
          <p:cNvPr id="15371" name="WordArt 11"/>
          <p:cNvSpPr>
            <a:spLocks noChangeArrowheads="1" noChangeShapeType="1" noTextEdit="1"/>
          </p:cNvSpPr>
          <p:nvPr/>
        </p:nvSpPr>
        <p:spPr bwMode="auto">
          <a:xfrm>
            <a:off x="4636800" y="2514504"/>
            <a:ext cx="1111680" cy="980743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2+</a:t>
            </a:r>
          </a:p>
        </p:txBody>
      </p:sp>
      <p:sp>
        <p:nvSpPr>
          <p:cNvPr id="15372" name="WordArt 12"/>
          <p:cNvSpPr>
            <a:spLocks noChangeArrowheads="1" noChangeShapeType="1" noTextEdit="1"/>
          </p:cNvSpPr>
          <p:nvPr/>
        </p:nvSpPr>
        <p:spPr bwMode="auto">
          <a:xfrm>
            <a:off x="4636800" y="4212443"/>
            <a:ext cx="941760" cy="957700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6+</a:t>
            </a:r>
          </a:p>
        </p:txBody>
      </p:sp>
      <p:sp>
        <p:nvSpPr>
          <p:cNvPr id="15373" name="WordArt 13"/>
          <p:cNvSpPr>
            <a:spLocks noChangeArrowheads="1" noChangeShapeType="1" noTextEdit="1"/>
          </p:cNvSpPr>
          <p:nvPr/>
        </p:nvSpPr>
        <p:spPr bwMode="auto">
          <a:xfrm>
            <a:off x="6988320" y="4212443"/>
            <a:ext cx="1110240" cy="1044109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=8</a:t>
            </a:r>
          </a:p>
        </p:txBody>
      </p:sp>
      <p:sp>
        <p:nvSpPr>
          <p:cNvPr id="15374" name="WordArt 14"/>
          <p:cNvSpPr>
            <a:spLocks noChangeArrowheads="1" noChangeShapeType="1" noTextEdit="1"/>
          </p:cNvSpPr>
          <p:nvPr/>
        </p:nvSpPr>
        <p:spPr bwMode="auto">
          <a:xfrm>
            <a:off x="4636801" y="816566"/>
            <a:ext cx="1110240" cy="931777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7+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5813281" y="750319"/>
            <a:ext cx="1045440" cy="98074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5376" name="WordArt 16"/>
          <p:cNvSpPr>
            <a:spLocks noChangeArrowheads="1" noChangeShapeType="1" noTextEdit="1"/>
          </p:cNvSpPr>
          <p:nvPr/>
        </p:nvSpPr>
        <p:spPr bwMode="auto">
          <a:xfrm>
            <a:off x="6988320" y="685512"/>
            <a:ext cx="1110240" cy="979303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=8</a:t>
            </a:r>
          </a:p>
        </p:txBody>
      </p:sp>
      <p:sp>
        <p:nvSpPr>
          <p:cNvPr id="15377" name="WordArt 17"/>
          <p:cNvSpPr>
            <a:spLocks noChangeArrowheads="1" noChangeShapeType="1" noTextEdit="1"/>
          </p:cNvSpPr>
          <p:nvPr/>
        </p:nvSpPr>
        <p:spPr bwMode="auto">
          <a:xfrm>
            <a:off x="1632960" y="750319"/>
            <a:ext cx="979200" cy="996585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kern="10" dirty="0">
                <a:ln w="9525" cap="flat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+4</a:t>
            </a: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-3773"/>
            <a:ext cx="8995680" cy="42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  <a:spAutoFit/>
          </a:bodyPr>
          <a:lstStyle/>
          <a:p>
            <a:pPr defTabSz="829452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для контроля:                          Вставьте пропущенные цифры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tIns="41473"/>
          <a:lstStyle/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lIns="82945" tIns="41473" rIns="82945" bIns="41473"/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Решите задачу: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Маша в магазине купила 3 сладостей. Из них 10 конфет, 10 пирожных, а остальное – зефир. Сколько зефира купила Маша?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WordArt 1"/>
          <p:cNvSpPr>
            <a:spLocks noChangeArrowheads="1" noChangeShapeType="1" noTextEdit="1"/>
          </p:cNvSpPr>
          <p:nvPr/>
        </p:nvSpPr>
        <p:spPr bwMode="auto">
          <a:xfrm>
            <a:off x="1241281" y="1664815"/>
            <a:ext cx="5942880" cy="3593178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300" kern="10" dirty="0">
                <a:ln w="9360" cap="sq">
                  <a:miter lim="800000"/>
                  <a:headEnd/>
                  <a:tailEnd/>
                </a:ln>
                <a:gradFill rotWithShape="0">
                  <a:gsLst>
                    <a:gs pos="0">
                      <a:srgbClr val="FE3E02"/>
                    </a:gs>
                    <a:gs pos="100000">
                      <a:srgbClr val="FFE701"/>
                    </a:gs>
                  </a:gsLst>
                  <a:lin ang="5400000" scaled="1"/>
                </a:gradFill>
                <a:latin typeface="Impact"/>
              </a:rPr>
              <a:t>Молодцы!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041" y="750320"/>
            <a:ext cx="1306080" cy="117660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</TotalTime>
  <Words>220</Words>
  <Application>Microsoft Office PowerPoint</Application>
  <PresentationFormat>Экран (4:3)</PresentationFormat>
  <Paragraphs>59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Изучение нового материала </vt:lpstr>
      <vt:lpstr>Задание №1</vt:lpstr>
      <vt:lpstr>Задание №2</vt:lpstr>
      <vt:lpstr>Слайд 6</vt:lpstr>
      <vt:lpstr>Слайд 7</vt:lpstr>
      <vt:lpstr>Домашнее задание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2</cp:revision>
  <dcterms:created xsi:type="dcterms:W3CDTF">2021-11-15T18:02:43Z</dcterms:created>
  <dcterms:modified xsi:type="dcterms:W3CDTF">2021-11-15T18:26:09Z</dcterms:modified>
</cp:coreProperties>
</file>