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7" r:id="rId2"/>
    <p:sldId id="258" r:id="rId3"/>
    <p:sldId id="296" r:id="rId4"/>
    <p:sldId id="297" r:id="rId5"/>
    <p:sldId id="283" r:id="rId6"/>
    <p:sldId id="284" r:id="rId7"/>
    <p:sldId id="298" r:id="rId8"/>
    <p:sldId id="299" r:id="rId9"/>
    <p:sldId id="300" r:id="rId10"/>
    <p:sldId id="293" r:id="rId11"/>
    <p:sldId id="294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CC0000"/>
    <a:srgbClr val="6C0000"/>
    <a:srgbClr val="005000"/>
    <a:srgbClr val="007A00"/>
    <a:srgbClr val="194B32"/>
    <a:srgbClr val="006600"/>
    <a:srgbClr val="753805"/>
    <a:srgbClr val="7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0AAEF-88F2-4108-B2BC-51604DD0921C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70248-0066-4C62-A1FF-E5EC25990A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479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W9Kn2IF2gUI&amp;t=28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SIJ6Z40tKxc&amp;t=7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XwVyP1f9buA&amp;t=4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21380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Литературное </a:t>
            </a:r>
            <a:r>
              <a:rPr lang="ru-RU" b="1" dirty="0" smtClean="0">
                <a:solidFill>
                  <a:srgbClr val="C00000"/>
                </a:solidFill>
              </a:rPr>
              <a:t>чтение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2 </a:t>
            </a:r>
            <a:r>
              <a:rPr lang="ru-RU" b="1" dirty="0" smtClean="0">
                <a:solidFill>
                  <a:srgbClr val="C00000"/>
                </a:solidFill>
              </a:rPr>
              <a:t>класс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Е. Есенин «Закружилась листва золотая</a:t>
            </a:r>
            <a:r>
              <a:rPr lang="ru-RU" dirty="0" smtClean="0"/>
              <a:t>…».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Учитель: Киселева С.А.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620688"/>
            <a:ext cx="5929354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 smtClean="0"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sz="4800" b="1" i="1" dirty="0"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TextBox 3"/>
          <p:cNvSpPr txBox="1">
            <a:spLocks noChangeArrowheads="1"/>
          </p:cNvSpPr>
          <p:nvPr/>
        </p:nvSpPr>
        <p:spPr bwMode="auto">
          <a:xfrm>
            <a:off x="539552" y="1844824"/>
            <a:ext cx="8064896" cy="462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2800" b="1" dirty="0" smtClean="0">
                <a:latin typeface="+mn-lt"/>
              </a:rPr>
              <a:t>Представьте себе, что вы увидели в лесу радостное осеннее дерево. Сочините о нем рассказ по плану: </a:t>
            </a:r>
          </a:p>
          <a:p>
            <a:pPr lvl="0" algn="ctr"/>
            <a:r>
              <a:rPr lang="ru-RU" sz="2800" b="1" dirty="0" smtClean="0">
                <a:latin typeface="+mn-lt"/>
              </a:rPr>
              <a:t>В какое время дня ты увидел дерево?</a:t>
            </a:r>
          </a:p>
          <a:p>
            <a:pPr lvl="0" algn="ctr"/>
            <a:r>
              <a:rPr lang="ru-RU" sz="2800" b="1" dirty="0" smtClean="0">
                <a:latin typeface="+mn-lt"/>
              </a:rPr>
              <a:t>Где оно росло?</a:t>
            </a:r>
          </a:p>
          <a:p>
            <a:pPr lvl="0" algn="ctr"/>
            <a:r>
              <a:rPr lang="ru-RU" sz="2800" b="1" dirty="0" smtClean="0">
                <a:latin typeface="+mn-lt"/>
              </a:rPr>
              <a:t>Какая была погода в этот день?</a:t>
            </a:r>
          </a:p>
          <a:p>
            <a:pPr lvl="0" algn="ctr"/>
            <a:r>
              <a:rPr lang="ru-RU" sz="2800" b="1" dirty="0" smtClean="0">
                <a:latin typeface="+mn-lt"/>
              </a:rPr>
              <a:t>Какое у тебя было настроение?</a:t>
            </a:r>
          </a:p>
          <a:p>
            <a:pPr lvl="0" algn="ctr"/>
            <a:r>
              <a:rPr lang="ru-RU" sz="2800" b="1" dirty="0" smtClean="0">
                <a:latin typeface="+mn-lt"/>
              </a:rPr>
              <a:t>Какие у дерева были листочки, ветки, ствол?</a:t>
            </a:r>
          </a:p>
          <a:p>
            <a:pPr lvl="0" algn="ctr"/>
            <a:r>
              <a:rPr lang="ru-RU" sz="2800" b="1" dirty="0" smtClean="0">
                <a:latin typeface="+mn-lt"/>
              </a:rPr>
              <a:t>Что они тебе напоминали?</a:t>
            </a:r>
          </a:p>
          <a:p>
            <a:pPr algn="ctr" eaLnBrk="1" hangingPunct="1">
              <a:lnSpc>
                <a:spcPct val="150000"/>
              </a:lnSpc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gifyagusi.pl/obrazki/fac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226452" cy="175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10883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42900" y="4679950"/>
            <a:ext cx="1252538" cy="1636713"/>
          </a:xfrm>
          <a:prstGeom prst="ellipse">
            <a:avLst/>
          </a:prstGeom>
          <a:solidFill>
            <a:srgbClr val="F62828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49425" y="1731963"/>
            <a:ext cx="6884988" cy="954087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/>
              <a:t>понял  тему,  хорошо  работал  на  уроке</a:t>
            </a:r>
          </a:p>
        </p:txBody>
      </p:sp>
      <p:sp>
        <p:nvSpPr>
          <p:cNvPr id="5" name="Овал 4"/>
          <p:cNvSpPr/>
          <p:nvPr/>
        </p:nvSpPr>
        <p:spPr>
          <a:xfrm>
            <a:off x="342900" y="2805113"/>
            <a:ext cx="1252538" cy="16049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1754188" y="3200400"/>
            <a:ext cx="6884987" cy="95408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2800" b="1"/>
              <a:t>понял  тему, но немного  ошибаюсь,  надо  повторить</a:t>
            </a:r>
          </a:p>
        </p:txBody>
      </p:sp>
      <p:sp>
        <p:nvSpPr>
          <p:cNvPr id="7" name="Овал 6"/>
          <p:cNvSpPr/>
          <p:nvPr/>
        </p:nvSpPr>
        <p:spPr>
          <a:xfrm>
            <a:off x="342900" y="928688"/>
            <a:ext cx="1252538" cy="1606550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1754188" y="5119688"/>
            <a:ext cx="6884987" cy="522287"/>
          </a:xfrm>
          <a:prstGeom prst="rect">
            <a:avLst/>
          </a:prstGeom>
          <a:noFill/>
          <a:ln w="57150">
            <a:solidFill>
              <a:srgbClr val="F6282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2800" b="1"/>
              <a:t>не  понял  тему,  не  запомнил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7664" y="793138"/>
            <a:ext cx="643413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Оцените  себя</a:t>
            </a:r>
          </a:p>
        </p:txBody>
      </p:sp>
    </p:spTree>
    <p:extLst>
      <p:ext uri="{BB962C8B-B14F-4D97-AF65-F5344CB8AC3E}">
        <p14:creationId xmlns:p14="http://schemas.microsoft.com/office/powerpoint/2010/main" xmlns="" val="33268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dn-nus-1.pinme.ru/tumb/600/photo/62/8f/628fcc39f258e6c7422b728dc272b84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2175"/>
            <a:ext cx="9144000" cy="710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5373216"/>
            <a:ext cx="55792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63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809328"/>
            <a:ext cx="828092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разминка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8062" y="1628800"/>
            <a:ext cx="8352928" cy="489654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Под ногами в листопад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Листья жёлтые летят.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А под листьями шуршат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err="1" smtClean="0"/>
              <a:t>Шурш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Шуршиха</a:t>
            </a:r>
            <a:r>
              <a:rPr lang="ru-RU" sz="4000" b="1" dirty="0" smtClean="0"/>
              <a:t> и </a:t>
            </a:r>
            <a:r>
              <a:rPr lang="ru-RU" sz="4000" b="1" dirty="0" err="1" smtClean="0"/>
              <a:t>Шуршонок</a:t>
            </a:r>
            <a:r>
              <a:rPr lang="ru-RU" sz="4000" b="1" dirty="0" smtClean="0"/>
              <a:t> –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/>
              <a:t>Папа, мама и ребёнок.</a:t>
            </a:r>
          </a:p>
        </p:txBody>
      </p:sp>
      <p:pic>
        <p:nvPicPr>
          <p:cNvPr id="1028" name="Picture 4" descr="http://www.clipartsuggest.com/images/85/free-animated-thanksgiving-clip-art-animated-thanksgiving-7nkk4y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621087" y="1013592"/>
            <a:ext cx="2402795" cy="213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Знакомство с поэзией С. Есенина.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144000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432048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Прослушайте выразительное чтение стихотворений (видео)</a:t>
            </a:r>
          </a:p>
          <a:p>
            <a:pPr>
              <a:buNone/>
            </a:pPr>
            <a:r>
              <a:rPr lang="ru-RU" sz="2400" dirty="0" smtClean="0"/>
              <a:t>Просмотрите новый материал с помощью </a:t>
            </a:r>
            <a:r>
              <a:rPr lang="ru-RU" sz="2400" dirty="0" smtClean="0"/>
              <a:t>видео: </a:t>
            </a:r>
            <a:r>
              <a:rPr lang="ru-RU" sz="2400" dirty="0" smtClean="0"/>
              <a:t>Сергей Есенин - Закружилась листва золотая (читает Павел </a:t>
            </a:r>
            <a:r>
              <a:rPr lang="ru-RU" sz="2400" dirty="0" err="1" smtClean="0"/>
              <a:t>Севостьянов</a:t>
            </a:r>
            <a:r>
              <a:rPr lang="ru-RU" sz="2400" dirty="0" smtClean="0"/>
              <a:t>)</a:t>
            </a:r>
            <a:r>
              <a:rPr lang="ru-RU" sz="2400" b="1" dirty="0" smtClean="0"/>
              <a:t>, </a:t>
            </a:r>
            <a:r>
              <a:rPr lang="ru-RU" sz="2400" dirty="0" smtClean="0"/>
              <a:t>перейдя по ссылке:</a:t>
            </a:r>
            <a:endParaRPr lang="ru-RU" sz="2400" b="1" dirty="0" smtClean="0"/>
          </a:p>
          <a:p>
            <a:pPr>
              <a:buNone/>
            </a:pPr>
            <a:r>
              <a:rPr lang="ru-RU" sz="2400" u="sng" dirty="0" smtClean="0">
                <a:hlinkClick r:id="rId2"/>
              </a:rPr>
              <a:t>https://www.youtube.com/watch?v=W9Kn2IF2gUI&amp;t=28s</a:t>
            </a:r>
            <a:r>
              <a:rPr lang="ru-RU" sz="2400" dirty="0" smtClean="0"/>
              <a:t>,</a:t>
            </a:r>
          </a:p>
          <a:p>
            <a:endParaRPr lang="ru-RU" dirty="0"/>
          </a:p>
        </p:txBody>
      </p:sp>
      <p:pic>
        <p:nvPicPr>
          <p:cNvPr id="4" name="Picture 8" descr="http://images.myshared.ru/4/313744/slide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88982"/>
            <a:ext cx="3024336" cy="431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12776"/>
            <a:ext cx="3960440" cy="43924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В.Я.Брюсов </a:t>
            </a:r>
            <a:b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«Сухие листья</a:t>
            </a:r>
            <a: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</a:t>
            </a:r>
            <a:br>
              <a:rPr lang="ru-RU" sz="28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 В.Брюсов "Сухие листья". Литературное чтение 2 класс ч.1, Школа России.</a:t>
            </a:r>
            <a:br>
              <a:rPr lang="ru-RU" sz="2800" dirty="0" smtClean="0"/>
            </a:br>
            <a:r>
              <a:rPr lang="ru-RU" sz="2800" u="sng" dirty="0" smtClean="0">
                <a:hlinkClick r:id="rId2"/>
              </a:rPr>
              <a:t>https</a:t>
            </a:r>
            <a:r>
              <a:rPr lang="ru-RU" sz="2800" u="sng" dirty="0" smtClean="0">
                <a:hlinkClick r:id="rId2"/>
              </a:rPr>
              <a:t>://</a:t>
            </a:r>
            <a:r>
              <a:rPr lang="ru-RU" sz="2800" u="sng" dirty="0" smtClean="0">
                <a:hlinkClick r:id="rId2"/>
              </a:rPr>
              <a:t>www.youtube.com/watch?v=SIJ6Z40tKxc&amp;t=7s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s://im0-tub-ru.yandex.net/i?id=02b8f35433a5b74993cd4e42eb6e8633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054759" cy="405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ifyagusi.pl/obrazki/fa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226452" cy="175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558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4104456" cy="4536503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err="1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И.П.Токмакова</a:t>
            </a:r>
            <a: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«Опустел </a:t>
            </a:r>
            <a:b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скворечник</a:t>
            </a:r>
            <a:r>
              <a:rPr lang="ru-RU" sz="32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</a:t>
            </a:r>
            <a:r>
              <a:rPr lang="ru-RU" sz="32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u="sng" dirty="0" smtClean="0">
                <a:hlinkClick r:id="rId2"/>
              </a:rPr>
              <a:t>https://</a:t>
            </a:r>
            <a:r>
              <a:rPr lang="ru-RU" sz="3200" u="sng" dirty="0" smtClean="0">
                <a:hlinkClick r:id="rId2"/>
              </a:rPr>
              <a:t>www.youtube.com/watch?v=XwVyP1f9buA&amp;t=4s</a:t>
            </a:r>
            <a:endParaRPr lang="ru-RU" sz="36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s://im0-tub-ru.yandex.net/i?id=61d846d76929fc6a844caa90f7fc3bba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62826"/>
            <a:ext cx="2880320" cy="413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ifyagusi.pl/obrazki/fa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226452" cy="175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70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Задание №1.</a:t>
            </a:r>
            <a:r>
              <a:rPr lang="ru-RU" sz="53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780928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Выразительно прочитайте стихотворения на с. 72 -75.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№2.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Устно ответьте на вопросы </a:t>
            </a:r>
            <a:r>
              <a:rPr lang="ru-RU" dirty="0" smtClean="0">
                <a:solidFill>
                  <a:schemeClr val="tx1"/>
                </a:solidFill>
              </a:rPr>
              <a:t>учебника.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На сегодняшнем уроке я узнал…</a:t>
            </a:r>
          </a:p>
          <a:p>
            <a:r>
              <a:rPr lang="ru-RU" dirty="0" smtClean="0"/>
              <a:t>На этом уроке я похвалил бы себя за…</a:t>
            </a:r>
          </a:p>
          <a:p>
            <a:r>
              <a:rPr lang="ru-RU" dirty="0" smtClean="0"/>
              <a:t>После урока мне захотелось…</a:t>
            </a:r>
          </a:p>
          <a:p>
            <a:r>
              <a:rPr lang="ru-RU" dirty="0" smtClean="0"/>
              <a:t>Сегодня я сумел…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218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Литературное чтение 2 класс</vt:lpstr>
      <vt:lpstr>Речевая разминка</vt:lpstr>
      <vt:lpstr>Цель:</vt:lpstr>
      <vt:lpstr>Изучение нового материала</vt:lpstr>
      <vt:lpstr>В.Я.Брюсов  «Сухие листья…»  В.Брюсов "Сухие листья". Литературное чтение 2 класс ч.1, Школа России. https://www.youtube.com/watch?v=SIJ6Z40tKxc&amp;t=7s </vt:lpstr>
      <vt:lpstr>И.П.Токмакова  «Опустел  скворечник…»   https://www.youtube.com/watch?v=XwVyP1f9buA&amp;t=4s</vt:lpstr>
      <vt:lpstr>Задание №1.   </vt:lpstr>
      <vt:lpstr>Задание №2.  . </vt:lpstr>
      <vt:lpstr>Задание для контроля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света</cp:lastModifiedBy>
  <cp:revision>36</cp:revision>
  <dcterms:created xsi:type="dcterms:W3CDTF">2014-08-08T16:01:14Z</dcterms:created>
  <dcterms:modified xsi:type="dcterms:W3CDTF">2021-11-15T16:52:04Z</dcterms:modified>
</cp:coreProperties>
</file>