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  <p:sldMasterId id="2147483720" r:id="rId4"/>
    <p:sldMasterId id="2147483732" r:id="rId5"/>
  </p:sldMasterIdLst>
  <p:sldIdLst>
    <p:sldId id="256" r:id="rId6"/>
    <p:sldId id="257" r:id="rId7"/>
    <p:sldId id="258" r:id="rId8"/>
    <p:sldId id="272" r:id="rId9"/>
    <p:sldId id="262" r:id="rId10"/>
    <p:sldId id="273" r:id="rId11"/>
    <p:sldId id="274" r:id="rId12"/>
    <p:sldId id="275" r:id="rId13"/>
    <p:sldId id="277" r:id="rId14"/>
    <p:sldId id="280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80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73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74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5144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567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6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9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874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612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9182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3080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6330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5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32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5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603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1079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34249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099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80998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6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8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692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8919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197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4026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27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4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2042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4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03983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79250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8902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0277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0733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5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1332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7395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51192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043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7035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1490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5311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77009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7881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31010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35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60433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0439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53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4551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8454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499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3201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6102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56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37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5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8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7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7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7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54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7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7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7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92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6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493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1AA94-23C9-416B-BF57-5EA05AFE2D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5B2A2-11FA-463E-B710-EA84F85A23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87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jpXbtbLek7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7" y="359898"/>
            <a:ext cx="8053414" cy="47836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«Что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такое симметрия?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получить симметричные детали?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Композиция из симметричных бумажных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деталей»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(технология)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2 класс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214950"/>
            <a:ext cx="7406640" cy="132397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Киселева С.А.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3514160"/>
            <a:ext cx="2125469" cy="3129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Задание для контроля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Продолжите предложение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16832"/>
            <a:ext cx="8005026" cy="451256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 узнал, что…</a:t>
            </a:r>
          </a:p>
          <a:p>
            <a:pPr lvl="0">
              <a:defRPr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>
              <a:defRPr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Теперь я смогу …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dn.pixabay.com/photo/2019/02/19/19/45/thumbs-up-4007573_12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556792"/>
            <a:ext cx="6263407" cy="4374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5092" cy="20827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симметрией; создание условий для развития творчества.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6" descr="http://fb.ru/misc/i/gallery/3530/42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7" y="2714654"/>
            <a:ext cx="5429288" cy="3631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3010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нового материала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Просмотри новый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 «</a:t>
            </a:r>
            <a:r>
              <a:rPr lang="ru-RU" dirty="0" smtClean="0">
                <a:effectLst/>
              </a:rPr>
              <a:t>Технология </a:t>
            </a:r>
            <a:r>
              <a:rPr lang="ru-RU" dirty="0" smtClean="0">
                <a:effectLst/>
              </a:rPr>
              <a:t>2 класс (Урок№3 - Что такое симметрия</a:t>
            </a:r>
            <a:r>
              <a:rPr lang="ru-RU" dirty="0" smtClean="0">
                <a:effectLst/>
              </a:rPr>
              <a:t>?)»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перейдя по ссылке: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https://www.youtube.com/watch?v=jpXbtbLek7w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aikido-mariel.ru/misc/i/gallery/10699/389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909706"/>
            <a:ext cx="3797044" cy="2948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0531"/>
            <a:ext cx="7886700" cy="19716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№1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Подумайте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Симметричны ли изображения колокольчика и чашки?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2248" y="2333628"/>
            <a:ext cx="6311565" cy="335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280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3-net.ru/sign/images/picture-014-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780928"/>
            <a:ext cx="3601478" cy="2543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1268760"/>
            <a:ext cx="7406640" cy="482453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Используя теоретический материал на с. 26 – 29 изготовьте композицию по твоему выбору.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Разметьте детали.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Вырежете детали.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Соберите композицию.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Соберите изделие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5726"/>
            <a:ext cx="7886700" cy="15954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Повторение техники безопасности с ножницами и клеем.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С ножницами: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При работе ножницы держи правильно.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Режь средней частью лезвия ножниц.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Не оставляй ножницы в открытом виде.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Передавай ножницы в закрытом виде кольцами вперед.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Не работай ножницами с ослабленным креплением.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Работай только на своем рабочем месте.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4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+mn-lt"/>
              </a:rPr>
              <a:t>С клеем: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90688"/>
            <a:ext cx="7886700" cy="4891087"/>
          </a:xfrm>
        </p:spPr>
        <p:txBody>
          <a:bodyPr anchor="ctr">
            <a:normAutofit lnSpcReduction="10000"/>
          </a:bodyPr>
          <a:lstStyle/>
          <a:p>
            <a:r>
              <a:rPr lang="ru-RU" dirty="0" smtClean="0"/>
              <a:t>Работай на подкладном листе, клеенке. </a:t>
            </a:r>
          </a:p>
          <a:p>
            <a:r>
              <a:rPr lang="ru-RU" dirty="0" smtClean="0"/>
              <a:t>Клей бери на кончике кисти. </a:t>
            </a:r>
          </a:p>
          <a:p>
            <a:r>
              <a:rPr lang="ru-RU" dirty="0" smtClean="0"/>
              <a:t>Пользуйся подставкой для кисти. </a:t>
            </a:r>
          </a:p>
          <a:p>
            <a:r>
              <a:rPr lang="ru-RU" dirty="0" smtClean="0"/>
              <a:t>Наноси клей от центра к краю, кисть должна легко соскальзывать с края листа. </a:t>
            </a:r>
          </a:p>
          <a:p>
            <a:r>
              <a:rPr lang="ru-RU" dirty="0" smtClean="0"/>
              <a:t>Равномерно распределяй клей по всей поверхности тонким слоем. </a:t>
            </a:r>
          </a:p>
          <a:p>
            <a:r>
              <a:rPr lang="ru-RU" dirty="0" smtClean="0"/>
              <a:t>Излишки клея, если они появились, удали тряпочкой. </a:t>
            </a:r>
          </a:p>
          <a:p>
            <a:r>
              <a:rPr lang="ru-RU" dirty="0" smtClean="0"/>
              <a:t>После окончания работы кисть вымой и вытри, закрой клей.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68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+mn-lt"/>
              </a:rPr>
              <a:t>Композиция из симметричных бумажных деталей </a:t>
            </a:r>
            <a:endParaRPr lang="ru-RU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7363" y="2112917"/>
            <a:ext cx="5114925" cy="343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64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ownloads\44841_Zhukov_Vsevolod_Kolobok_applika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1179512"/>
            <a:ext cx="11204082" cy="1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78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208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Солнцестояние</vt:lpstr>
      <vt:lpstr>2_Тема Office</vt:lpstr>
      <vt:lpstr>3_Тема Office</vt:lpstr>
      <vt:lpstr>4_Тема Office</vt:lpstr>
      <vt:lpstr>5_Тема Office</vt:lpstr>
      <vt:lpstr>Тема: «Что такое симметрия?  Как получить симметричные детали? Композиция из симметричных бумажных деталей»   (технология) 2 класс </vt:lpstr>
      <vt:lpstr>Цель: ознакомление с симметрией; создание условий для развития творчества.</vt:lpstr>
      <vt:lpstr>Изучение нового материала Просмотри новый материал «Технология 2 класс (Урок№3 - Что такое симметрия?)», перейдя по ссылке: https://www.youtube.com/watch?v=jpXbtbLek7w </vt:lpstr>
      <vt:lpstr>Задание №1 Подумайте! Симметричны ли изображения колокольчика и чашки?</vt:lpstr>
      <vt:lpstr>Задание №2. </vt:lpstr>
      <vt:lpstr>Повторение техники безопасности с ножницами и клеем. С ножницами:</vt:lpstr>
      <vt:lpstr>С клеем:</vt:lpstr>
      <vt:lpstr>Композиция из симметричных бумажных деталей </vt:lpstr>
      <vt:lpstr>Слайд 9</vt:lpstr>
      <vt:lpstr>Задание для контроля Продолжите предложение: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симметрия?  Как получить симметричные детали? Композиция из симметричных бумажных деталей.</dc:title>
  <dc:creator>Вася</dc:creator>
  <cp:lastModifiedBy>света</cp:lastModifiedBy>
  <cp:revision>11</cp:revision>
  <dcterms:created xsi:type="dcterms:W3CDTF">2017-06-06T11:12:42Z</dcterms:created>
  <dcterms:modified xsi:type="dcterms:W3CDTF">2021-11-17T14:28:41Z</dcterms:modified>
</cp:coreProperties>
</file>