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jK1_Rxi00Wk&amp;t=5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Сравнение лирического поэтического и прозаического текстов. 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Цель: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486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Создание </a:t>
            </a:r>
            <a:r>
              <a:rPr lang="ru-RU" sz="3600" b="1" dirty="0" smtClean="0"/>
              <a:t>условий для формирования умения выявлять различия между стихотворным художественным и прозаическим научным текстом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img.freepik.com/free-vector/old-books-old-open-book-with-vintage-antique-quill-parchment-paper-retro-writing-stationery-for-poetry-work-or-education_87946-1467.jpg?size=626&amp;ext=jpg"/>
          <p:cNvPicPr>
            <a:picLocks noChangeAspect="1" noChangeArrowheads="1"/>
          </p:cNvPicPr>
          <p:nvPr/>
        </p:nvPicPr>
        <p:blipFill>
          <a:blip r:embed="rId2" cstate="print"/>
          <a:srcRect t="17971" b="16134"/>
          <a:stretch>
            <a:fillRect/>
          </a:stretch>
        </p:blipFill>
        <p:spPr bwMode="auto">
          <a:xfrm>
            <a:off x="1547664" y="4005064"/>
            <a:ext cx="5184576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Изучение нового </a:t>
            </a:r>
            <a:r>
              <a:rPr lang="ru-RU" dirty="0" smtClean="0">
                <a:latin typeface="+mn-lt"/>
              </a:rPr>
              <a:t>материала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Просмотрите </a:t>
            </a:r>
            <a:r>
              <a:rPr lang="ru-RU" b="1" dirty="0" smtClean="0"/>
              <a:t>новый материал с помощью видео: «Ритм. Стихотворная и прозаическая речь. ?)», перейдя по ссылке: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  <a:hlinkClick r:id="rId2"/>
              </a:rPr>
              <a:t>https://</a:t>
            </a:r>
            <a:r>
              <a:rPr lang="ru-RU" b="1" u="sng" dirty="0" smtClean="0">
                <a:solidFill>
                  <a:srgbClr val="FF0000"/>
                </a:solidFill>
                <a:hlinkClick r:id="rId2"/>
              </a:rPr>
              <a:t>www.youtube.com/watch?v=jK1_Rxi00Wk&amp;t=5s</a:t>
            </a:r>
            <a:r>
              <a:rPr lang="ru-RU" b="1" u="sng" dirty="0" smtClean="0">
                <a:solidFill>
                  <a:srgbClr val="FF0000"/>
                </a:solidFill>
              </a:rPr>
              <a:t> 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364" name="Picture 4" descr="https://catherineasquithgallery.com/uploads/posts/2021-02/1614532738_47-p-kniga-na-belom-fone-6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568022"/>
            <a:ext cx="3600400" cy="2885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Задание №1. 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Выразительно </a:t>
            </a:r>
            <a:r>
              <a:rPr lang="ru-RU" b="1" dirty="0" smtClean="0"/>
              <a:t>прочитайте стихотворения на с. 80 - 81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8" name="Picture 4" descr="https://png.pngtree.com/element_our/20190529/ourlarge/pngtree-open-book-design-illustration-image_1220057.jpg"/>
          <p:cNvPicPr>
            <a:picLocks noChangeAspect="1" noChangeArrowheads="1"/>
          </p:cNvPicPr>
          <p:nvPr/>
        </p:nvPicPr>
        <p:blipFill>
          <a:blip r:embed="rId2" cstate="print"/>
          <a:srcRect t="19501" b="8345"/>
          <a:stretch>
            <a:fillRect/>
          </a:stretch>
        </p:blipFill>
        <p:spPr bwMode="auto">
          <a:xfrm>
            <a:off x="1475656" y="2708920"/>
            <a:ext cx="6274427" cy="374441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Задание №2. 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4868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Выполните </a:t>
            </a:r>
            <a:r>
              <a:rPr lang="ru-RU" sz="3200" b="1" dirty="0" smtClean="0"/>
              <a:t>задания на с. 82</a:t>
            </a:r>
          </a:p>
          <a:p>
            <a:endParaRPr lang="ru-RU" dirty="0"/>
          </a:p>
        </p:txBody>
      </p:sp>
      <p:pic>
        <p:nvPicPr>
          <p:cNvPr id="17410" name="Picture 2" descr="https://ckd-polyany.lenobl.muzkult.ru/media/2020/02/13/1250931979/449-53cd25fc8ada77220b3efdafe58df3f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21358"/>
            <a:ext cx="5904656" cy="4336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Задание для </a:t>
            </a:r>
            <a:r>
              <a:rPr lang="ru-RU" dirty="0" smtClean="0">
                <a:latin typeface="+mn-lt"/>
              </a:rPr>
              <a:t>контроля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На сегодняшнем уроке я узнал…</a:t>
            </a:r>
          </a:p>
          <a:p>
            <a:r>
              <a:rPr lang="ru-RU" dirty="0" smtClean="0"/>
              <a:t>На этом уроке я похвалил бы себя за…</a:t>
            </a:r>
          </a:p>
          <a:p>
            <a:r>
              <a:rPr lang="ru-RU" dirty="0" smtClean="0"/>
              <a:t>После урока мне захотелось…</a:t>
            </a:r>
          </a:p>
          <a:p>
            <a:r>
              <a:rPr lang="ru-RU" dirty="0" smtClean="0"/>
              <a:t>Сегодня я сумел…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Выразительно читать с. 80 </a:t>
            </a:r>
            <a:r>
              <a:rPr lang="ru-RU" b="1" dirty="0" smtClean="0"/>
              <a:t>– 81</a:t>
            </a:r>
          </a:p>
          <a:p>
            <a:pPr algn="ctr">
              <a:buNone/>
            </a:pP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9458" name="Picture 2" descr="https://thumbs.dreamstime.com/b/%D0%BE%D1%82%D0%BA%D1%80%D1%8B%D1%82%D0%B0%D1%8F-%D0%BA%D0%BD%D0%B8%D0%B3%D0%B0-%D1%81-%D0%BA%D0%B0%D1%80%D1%82%D0%B0%D0%BC%D0%B8-%D0%B2-%D0%B6%D0%B5%D0%BB%D1%82%D1%8B%D1%85-%D0%BB%D0%B8%D1%81%D1%82%D1%8C%D1%8F%D1%85-%D0%BE%D1%81%D0%B5%D0%BD%D0%B8-94635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068960"/>
            <a:ext cx="5171728" cy="3445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123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Сравнение лирического поэтического и прозаического текстов. </vt:lpstr>
      <vt:lpstr>Цель:</vt:lpstr>
      <vt:lpstr>Изучение нового материала</vt:lpstr>
      <vt:lpstr>Задание №1. </vt:lpstr>
      <vt:lpstr>Задание №2. </vt:lpstr>
      <vt:lpstr>Задание для контроля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лирического поэтического и прозаического текстов. </dc:title>
  <dc:creator>света</dc:creator>
  <cp:lastModifiedBy>света</cp:lastModifiedBy>
  <cp:revision>2</cp:revision>
  <dcterms:created xsi:type="dcterms:W3CDTF">2021-11-18T18:02:40Z</dcterms:created>
  <dcterms:modified xsi:type="dcterms:W3CDTF">2021-11-18T18:19:45Z</dcterms:modified>
</cp:coreProperties>
</file>