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qBEw8BYWeM&amp;t=62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340768"/>
            <a:ext cx="6172200" cy="244827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урока:  Задачи с сюжетами, связанными с изделиями русских народных промыслов. Сумма и разность отрезков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Учитель: Киселева С.А.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4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закрепление умение составлять и решать задачи, обратные данной; учить выполнять сложение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вычитание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длин отрезков.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ds04.infourok.ru/uploads/ex/011a/000089d1-d6f95751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068960"/>
            <a:ext cx="4608512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2617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Изучение нового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материала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04864"/>
            <a:ext cx="7467600" cy="4269088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Просмотрите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новый материал с помощью видео, Математика 2 класс (Урок№2 - Сумма и разность отрезков.), перейдя по ссылке:</a:t>
            </a:r>
          </a:p>
          <a:p>
            <a:pPr>
              <a:buNone/>
            </a:pP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https://www.youtube.com/watch?v=yqBEw8BYWeM&amp;t=62s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Задание №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1180728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Вычислите сумму или разность отрезков и запишите ответ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resh.edu.ru/uploads/lesson_extract/6204/20190507165427/OEBPS/objects/c_math_2_2_1/d2e06a4a-132f-4d4d-8b6a-e779c7764437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284984"/>
            <a:ext cx="849694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Задание №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1252736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Сравните единицы измерения №6 с. 30 в учебнике.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5362" name="Picture 2" descr="https://fs01.infourok.ru/images/doc/74/90275/img6.jpg"/>
          <p:cNvPicPr>
            <a:picLocks noChangeAspect="1" noChangeArrowheads="1"/>
          </p:cNvPicPr>
          <p:nvPr/>
        </p:nvPicPr>
        <p:blipFill>
          <a:blip r:embed="rId2" cstate="print"/>
          <a:srcRect l="35038" t="22050" r="31887" b="6551"/>
          <a:stretch>
            <a:fillRect/>
          </a:stretch>
        </p:blipFill>
        <p:spPr bwMode="auto">
          <a:xfrm>
            <a:off x="3707904" y="2894130"/>
            <a:ext cx="2448272" cy="39638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Задание для контроля:                          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779912" y="1600200"/>
            <a:ext cx="4144888" cy="28369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Начертите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отрезки АВ- 5 см,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CD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длинной, на 3 см больше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чем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АВ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длинной, на 3 см меньше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чем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АВ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8436" name="Picture 4" descr="https://png-library.net/img/19664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1937015" cy="43651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Домашнее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53136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Решите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задачу в учебнике № 5с. 30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r>
              <a:rPr lang="ru-RU" b="1" dirty="0" smtClean="0"/>
              <a:t> 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19458" name="Picture 2" descr="https://fs02.vseosvita.ua/0200ybye-28dd-1200x103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005064"/>
            <a:ext cx="3627290" cy="3113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</TotalTime>
  <Words>131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Тема урока:  Задачи с сюжетами, связанными с изделиями русских народных промыслов. Сумма и разность отрезков.</vt:lpstr>
      <vt:lpstr>Цель</vt:lpstr>
      <vt:lpstr>Изучение нового материала</vt:lpstr>
      <vt:lpstr>Задание №1</vt:lpstr>
      <vt:lpstr>Задание №2</vt:lpstr>
      <vt:lpstr>Задание для контроля:                          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  Задачи с сюжетами, связанными с изделиями русских народных промыслов. Сумма и разность отрезков.</dc:title>
  <dc:creator>света</dc:creator>
  <cp:lastModifiedBy>света</cp:lastModifiedBy>
  <cp:revision>2</cp:revision>
  <dcterms:created xsi:type="dcterms:W3CDTF">2021-11-18T14:27:29Z</dcterms:created>
  <dcterms:modified xsi:type="dcterms:W3CDTF">2021-11-18T14:44:43Z</dcterms:modified>
</cp:coreProperties>
</file>