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youtube.com/watch?v=5Mvr7SYkKg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Учитель: Киселева С.а.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Тема урока:  Что такое родственные слова?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168592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умений находить общую часть слова и писать ее идентично, подбирать однокоренные слова.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myslide.ru/documents_4/6f18ae7b40abf788536d4734f6c6e852/img7.jpg"/>
          <p:cNvPicPr>
            <a:picLocks noChangeAspect="1" noChangeArrowheads="1"/>
          </p:cNvPicPr>
          <p:nvPr/>
        </p:nvPicPr>
        <p:blipFill>
          <a:blip r:embed="rId2" cstate="print"/>
          <a:srcRect t="61260"/>
          <a:stretch>
            <a:fillRect/>
          </a:stretch>
        </p:blipFill>
        <p:spPr bwMode="auto">
          <a:xfrm>
            <a:off x="755576" y="3861048"/>
            <a:ext cx="7620000" cy="2213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Изучение нового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материала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1901952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Просмотрите новый материал с помощью видео: «Русский язык 2 класс (Урок№28 - Что такое родственные слова?)», перейдя по ссылке: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https://www.youtube.com/watch?v=5Mvr7SYkKgs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5362" name="Picture 2" descr="https://fs01.infourok.ru/images/doc/75/91033/img2.jpg"/>
          <p:cNvPicPr>
            <a:picLocks noChangeAspect="1" noChangeArrowheads="1"/>
          </p:cNvPicPr>
          <p:nvPr/>
        </p:nvPicPr>
        <p:blipFill>
          <a:blip r:embed="rId3" cstate="print"/>
          <a:srcRect t="17544"/>
          <a:stretch>
            <a:fillRect/>
          </a:stretch>
        </p:blipFill>
        <p:spPr bwMode="auto">
          <a:xfrm>
            <a:off x="2051720" y="3573016"/>
            <a:ext cx="4424661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Задание № 1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Выполните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упр. 77, с. 58 (устно).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6386" name="Picture 2" descr="https://ds05.infourok.ru/uploads/ex/0f45/0003571c-abfc1daf/hello_html_19401ddd.jpg"/>
          <p:cNvPicPr>
            <a:picLocks noChangeAspect="1" noChangeArrowheads="1"/>
          </p:cNvPicPr>
          <p:nvPr/>
        </p:nvPicPr>
        <p:blipFill>
          <a:blip r:embed="rId2" cstate="print"/>
          <a:srcRect l="51575" t="34650" r="3538" b="6551"/>
          <a:stretch>
            <a:fillRect/>
          </a:stretch>
        </p:blipFill>
        <p:spPr bwMode="auto">
          <a:xfrm>
            <a:off x="2483768" y="2630596"/>
            <a:ext cx="3744416" cy="3678724"/>
          </a:xfrm>
          <a:prstGeom prst="rect">
            <a:avLst/>
          </a:prstGeom>
          <a:ln w="228600" cap="sq" cmpd="thickThin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Задание №2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749824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Выполните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упр. 78, с. 59.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7410" name="Picture 2" descr="https://fs.znanio.ru/d5af0e/7c/1d/c12dc7d5d17e1e14dedc1592a0f11c7064.jpg"/>
          <p:cNvPicPr>
            <a:picLocks noChangeAspect="1" noChangeArrowheads="1"/>
          </p:cNvPicPr>
          <p:nvPr/>
        </p:nvPicPr>
        <p:blipFill>
          <a:blip r:embed="rId2" cstate="print"/>
          <a:srcRect l="61355" t="21373" r="3804" b="33128"/>
          <a:stretch>
            <a:fillRect/>
          </a:stretch>
        </p:blipFill>
        <p:spPr bwMode="auto">
          <a:xfrm>
            <a:off x="2555776" y="2204864"/>
            <a:ext cx="3816424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Задание №3 (высокий уровень, по желанию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821832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Выполните  упр. 81, с. 60.</a:t>
            </a:r>
          </a:p>
          <a:p>
            <a:endParaRPr lang="ru-RU" dirty="0"/>
          </a:p>
        </p:txBody>
      </p:sp>
      <p:pic>
        <p:nvPicPr>
          <p:cNvPr id="18434" name="Picture 2" descr="https://ds04.infourok.ru/uploads/ex/075e/000523f5-a00a676c/img9.jpg"/>
          <p:cNvPicPr>
            <a:picLocks noChangeAspect="1" noChangeArrowheads="1"/>
          </p:cNvPicPr>
          <p:nvPr/>
        </p:nvPicPr>
        <p:blipFill>
          <a:blip r:embed="rId2" cstate="print"/>
          <a:srcRect b="9364"/>
          <a:stretch>
            <a:fillRect/>
          </a:stretch>
        </p:blipFill>
        <p:spPr bwMode="auto">
          <a:xfrm>
            <a:off x="1691679" y="2204864"/>
            <a:ext cx="5810169" cy="3949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для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контроля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677816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Выполните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упр. 82, с. 60.</a:t>
            </a:r>
          </a:p>
          <a:p>
            <a:endParaRPr lang="ru-RU" dirty="0"/>
          </a:p>
        </p:txBody>
      </p:sp>
      <p:pic>
        <p:nvPicPr>
          <p:cNvPr id="19458" name="Picture 2" descr="https://ds04.infourok.ru/uploads/ex/0c2f/000ddb56-36e81d9e/1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276872"/>
            <a:ext cx="5544616" cy="4158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Выполните  упр. 80, с. 59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СПАИБО ЗА ВНИМАНИЕ!</a:t>
            </a:r>
            <a:endParaRPr lang="ru-RU" b="1" dirty="0"/>
          </a:p>
        </p:txBody>
      </p:sp>
      <p:pic>
        <p:nvPicPr>
          <p:cNvPr id="20482" name="Picture 2" descr="https://ds04.infourok.ru/uploads/ex/0536/00003fcd-ae20e42b/img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276872"/>
            <a:ext cx="5400600" cy="4050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</TotalTime>
  <Words>120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Тема урока:  Что такое родственные слова?  </vt:lpstr>
      <vt:lpstr>Цель:</vt:lpstr>
      <vt:lpstr>Изучение нового материала</vt:lpstr>
      <vt:lpstr>Задание № 1 </vt:lpstr>
      <vt:lpstr>Задание №2 </vt:lpstr>
      <vt:lpstr>Задание №3 (высокий уровень, по желанию)</vt:lpstr>
      <vt:lpstr>Задание для контроля</vt:lpstr>
      <vt:lpstr>Выполните  упр. 80, с. 59.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  Что такое родственные слова?  </dc:title>
  <dc:creator>света</dc:creator>
  <cp:lastModifiedBy>света</cp:lastModifiedBy>
  <cp:revision>2</cp:revision>
  <dcterms:created xsi:type="dcterms:W3CDTF">2021-11-18T17:21:03Z</dcterms:created>
  <dcterms:modified xsi:type="dcterms:W3CDTF">2021-11-18T17:38:03Z</dcterms:modified>
</cp:coreProperties>
</file>