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Русский язык 2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«Правописание </a:t>
            </a:r>
            <a:r>
              <a:rPr lang="ru-RU" dirty="0" smtClean="0"/>
              <a:t>парных звонких и глухих согласных на конце </a:t>
            </a:r>
            <a:r>
              <a:rPr lang="ru-RU" dirty="0" smtClean="0"/>
              <a:t>слова </a:t>
            </a:r>
            <a:r>
              <a:rPr lang="ru-RU" dirty="0" smtClean="0"/>
              <a:t>С.27 </a:t>
            </a:r>
            <a:r>
              <a:rPr lang="ru-RU" dirty="0" smtClean="0"/>
              <a:t>– 28»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854696" cy="1752600"/>
          </a:xfrm>
        </p:spPr>
        <p:txBody>
          <a:bodyPr/>
          <a:lstStyle/>
          <a:p>
            <a:r>
              <a:rPr lang="ru-RU" dirty="0" smtClean="0"/>
              <a:t>Учитель:</a:t>
            </a:r>
          </a:p>
          <a:p>
            <a:r>
              <a:rPr lang="ru-RU" dirty="0" smtClean="0"/>
              <a:t>Киселева С.А.</a:t>
            </a:r>
            <a:endParaRPr lang="ru-RU" dirty="0"/>
          </a:p>
        </p:txBody>
      </p:sp>
      <p:pic>
        <p:nvPicPr>
          <p:cNvPr id="37890" name="Picture 2" descr="https://ds05.infourok.ru/uploads/ex/1321/0012d7d0-4de6f1ad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5155935" cy="386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1133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обобщение и систематизация знаний о парных звонких и глухих согласных в конце слов.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s://fs00.infourok.ru/images/doc/152/175643/img13.jpg"/>
          <p:cNvPicPr>
            <a:picLocks noChangeAspect="1" noChangeArrowheads="1"/>
          </p:cNvPicPr>
          <p:nvPr/>
        </p:nvPicPr>
        <p:blipFill>
          <a:blip r:embed="rId2" cstate="print"/>
          <a:srcRect t="13795" b="-17"/>
          <a:stretch>
            <a:fillRect/>
          </a:stretch>
        </p:blipFill>
        <p:spPr bwMode="auto">
          <a:xfrm>
            <a:off x="1331641" y="2420888"/>
            <a:ext cx="6222422" cy="4023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8454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Прочитайте задание упр. 46 на с. 27, спишите изменяя форму каждого слова из скобок.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2226" name="Picture 2" descr="https://ds05.infourok.ru/uploads/ex/106f/0015943e-285a473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24944"/>
            <a:ext cx="6264695" cy="35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3348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Спишите упр. 47 на с. 28, выбирая нужную букву из скобок.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3250" name="Picture 2" descr="https://cloud.prezentacii.org/19/09/161764/images/scree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068960"/>
            <a:ext cx="4229043" cy="3171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8946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Составьте 3 пары слов с парными звонкими и глухими согласными на конце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 (например)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4274" name="AutoShape 2" descr="https://s0.slide-share.ru/s_slide/687a122f43fedd838f6f463017c26b47/338e7464-3823-4c99-93df-87270041d63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 descr="https://s0.slide-share.ru/s_slide/687a122f43fedd838f6f463017c26b47/338e7464-3823-4c99-93df-87270041d63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8" name="AutoShape 6" descr="https://s0.slide-share.ru/s_slide/687a122f43fedd838f6f463017c26b47/338e7464-3823-4c99-93df-87270041d63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80" name="AutoShape 8" descr="https://s0.slide-share.ru/s_slide/687a122f43fedd838f6f463017c26b47/338e7464-3823-4c99-93df-87270041d63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82" name="AutoShape 10" descr="https://s0.slide-share.ru/s_slide/687a122f43fedd838f6f463017c26b47/338e7464-3823-4c99-93df-87270041d63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84" name="Picture 12" descr="https://mvm-dou4-alenushka.ru/800/600/http/images.myshared.ru/6/747317/slide_19.jpg"/>
          <p:cNvPicPr>
            <a:picLocks noChangeAspect="1" noChangeArrowheads="1"/>
          </p:cNvPicPr>
          <p:nvPr/>
        </p:nvPicPr>
        <p:blipFill>
          <a:blip r:embed="rId2" cstate="print"/>
          <a:srcRect l="29137" t="43050" r="14164" b="9701"/>
          <a:stretch>
            <a:fillRect/>
          </a:stretch>
        </p:blipFill>
        <p:spPr bwMode="auto">
          <a:xfrm>
            <a:off x="1979712" y="3140968"/>
            <a:ext cx="5184576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97576"/>
          </a:xfrm>
        </p:spPr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окончен!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574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0" name="Picture 4" descr="https://static4.depositphotos.com/1001911/273/v/450/depositphotos_2739783-stock-illustration-presenter-emotic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140968"/>
            <a:ext cx="753571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110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Русский язык 2 класс  Тема: «Правописание парных звонких и глухих согласных на конце слова С.27 – 28» </vt:lpstr>
      <vt:lpstr>Цель: </vt:lpstr>
      <vt:lpstr>Задание № 1</vt:lpstr>
      <vt:lpstr>Задание № 2</vt:lpstr>
      <vt:lpstr>Задание для контроля</vt:lpstr>
      <vt:lpstr>Итог урока:</vt:lpstr>
      <vt:lpstr>Урок окончен!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 Тема: «Правописание парных звонких и глухих согласных на конце слова С.27 – 28» </dc:title>
  <dc:creator>света</dc:creator>
  <cp:lastModifiedBy>света</cp:lastModifiedBy>
  <cp:revision>3</cp:revision>
  <dcterms:created xsi:type="dcterms:W3CDTF">2022-02-02T18:06:43Z</dcterms:created>
  <dcterms:modified xsi:type="dcterms:W3CDTF">2022-02-02T18:29:31Z</dcterms:modified>
</cp:coreProperties>
</file>