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73AD16-F189-4680-84C6-5E7751F44069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4684F8-F940-4B33-9B72-8FC4BB64DE0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D7AFC5-2270-4D65-849C-3D468A4DCDD1}" type="slidenum">
              <a:rPr lang="ru-RU" smtClean="0"/>
              <a:t>9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364060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Технология 2 класс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Изготовление изделий с шарнирным механизмом по принципу качения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детали.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71934" y="4857760"/>
            <a:ext cx="4767266" cy="1673862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Подготовила:</a:t>
            </a:r>
          </a:p>
          <a:p>
            <a:pPr algn="r"/>
            <a:r>
              <a:rPr lang="ru-RU" dirty="0" smtClean="0"/>
              <a:t>Учитель начальных классов</a:t>
            </a:r>
          </a:p>
          <a:p>
            <a:pPr algn="r"/>
            <a:r>
              <a:rPr lang="ru-RU" dirty="0" smtClean="0"/>
              <a:t>Киселева С.А.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28" y="274638"/>
            <a:ext cx="3933060" cy="286861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Игрушка-качалка 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Качель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».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Приготовь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286124"/>
            <a:ext cx="8477250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357166"/>
            <a:ext cx="3071834" cy="2991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57166"/>
            <a:ext cx="3929090" cy="2264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57166"/>
            <a:ext cx="382183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2928934"/>
            <a:ext cx="3026547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8992" y="3286124"/>
            <a:ext cx="535785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3071810"/>
            <a:ext cx="4694764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428604"/>
            <a:ext cx="4796930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0"/>
            <a:ext cx="8005026" cy="164305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Технологическая карта игрушка-качалка «Черепашка»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00240"/>
            <a:ext cx="9144000" cy="353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00174"/>
            <a:ext cx="9144000" cy="3863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71480"/>
            <a:ext cx="914400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Рефлексия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447800"/>
            <a:ext cx="7790712" cy="4800600"/>
          </a:xfrm>
        </p:spPr>
        <p:txBody>
          <a:bodyPr/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Какую поделку вы сегодня выполнили?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Из какого материала?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Какой новый технологический прием освоили сегодня?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Понравился ли вам урок?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Урок окончен! Спасибо за внимание!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s://fs02.vseosvita.ua/0200j18a-1938/0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0471" y="1447800"/>
            <a:ext cx="6808607" cy="48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920880" cy="24928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формирование представления о подвижном и неподвижном механизме, о способах соединения подвижной игрушки из картона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Конструкторская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мастерская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4681542"/>
            <a:ext cx="8072494" cy="2176458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можно соединить детали конструкции;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Можно ли из неподвижного соединения сделать подвижное;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Кто такие архитекторы, инженеры-конструкторы, рабочие, технологи и что интересного в их работе.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2636912"/>
            <a:ext cx="2825342" cy="1995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Неподвижное соединение деталей</a:t>
            </a:r>
            <a:endParaRPr lang="ru-RU" b="1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617787" y="2128837"/>
            <a:ext cx="5133975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Подвижное соединение деталей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1214422"/>
            <a:ext cx="5929354" cy="5112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artkoza.ru/image/cache/data/p/82/3510004/krepleniya-dlya-igrushek-12-mm-10-diskov-iz-kartona-500x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00" y="1142984"/>
            <a:ext cx="3571900" cy="3429024"/>
          </a:xfrm>
          <a:prstGeom prst="rect">
            <a:avLst/>
          </a:prstGeom>
          <a:noFill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3896754"/>
            <a:ext cx="3571900" cy="2461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1357298"/>
            <a:ext cx="3786214" cy="281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Качели качаются благодаря </a:t>
            </a:r>
            <a:r>
              <a:rPr lang="ru-RU" b="1" dirty="0" smtClean="0"/>
              <a:t>шарнирам.</a:t>
            </a:r>
            <a:endParaRPr lang="ru-RU" b="1" dirty="0"/>
          </a:p>
        </p:txBody>
      </p:sp>
      <p:sp>
        <p:nvSpPr>
          <p:cNvPr id="5" name="Овал 4"/>
          <p:cNvSpPr/>
          <p:nvPr/>
        </p:nvSpPr>
        <p:spPr>
          <a:xfrm>
            <a:off x="3500430" y="5357826"/>
            <a:ext cx="785818" cy="57150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357686" y="5214950"/>
            <a:ext cx="785818" cy="5810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2143108" y="2428868"/>
            <a:ext cx="785818" cy="71438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28" name="Picture 8" descr="http://www.kukly-mishki.ru/images/img_7593min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3" y="4357694"/>
            <a:ext cx="2561571" cy="21431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1142984"/>
            <a:ext cx="2505075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2643182"/>
            <a:ext cx="23622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36" y="4276725"/>
            <a:ext cx="2219325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71538" y="285728"/>
            <a:ext cx="3429024" cy="857256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b="1" dirty="0" smtClean="0"/>
              <a:t>Подвижное соединение деталей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57818" y="285728"/>
            <a:ext cx="3357586" cy="857256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b="1" dirty="0" smtClean="0"/>
              <a:t>Неподвижное соединение деталей</a:t>
            </a:r>
            <a:endParaRPr lang="ru-RU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1071546"/>
            <a:ext cx="21336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2066" y="3143248"/>
            <a:ext cx="2071702" cy="2305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24" y="285728"/>
            <a:ext cx="4504564" cy="585791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Игрушка-качалка была самой любимой игрушкой детей на Руси. Больше всего дети любили играть с деревянными расписными лошадками.</a:t>
            </a:r>
            <a:endParaRPr lang="ru-RU" b="1" dirty="0"/>
          </a:p>
        </p:txBody>
      </p:sp>
      <p:pic>
        <p:nvPicPr>
          <p:cNvPr id="7170" name="Picture 2" descr="http://www.ostromisla.ru/_mod_files/ce_images/loshad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642918"/>
            <a:ext cx="4064029" cy="3000396"/>
          </a:xfrm>
          <a:prstGeom prst="rect">
            <a:avLst/>
          </a:prstGeom>
          <a:noFill/>
        </p:spPr>
      </p:pic>
      <p:pic>
        <p:nvPicPr>
          <p:cNvPr id="7172" name="Picture 4" descr="https://www.intelkot.ru/upload/189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3286124"/>
            <a:ext cx="3262792" cy="2714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3714752"/>
            <a:ext cx="4286280" cy="2825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500042"/>
            <a:ext cx="3856659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714356"/>
            <a:ext cx="3950329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remoskop.ru/wp-content/uploads/2014/03/shilo-krjuchok-shvejnoe-kanceljarskoe-ushkom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63752" y="1979332"/>
            <a:ext cx="4530215" cy="385765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Отверстие в картоне можно сделать при помощи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шила.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0430" y="1500174"/>
            <a:ext cx="5433258" cy="5357826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Шило – это колющий инструмент. 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Его нельзя оставлять на столе. 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работе шилом используйте подкладную доску.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Не передавайте шило из рук в руки.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0</TotalTime>
  <Words>145</Words>
  <Application>Microsoft Office PowerPoint</Application>
  <PresentationFormat>Экран (4:3)</PresentationFormat>
  <Paragraphs>28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Технология 2 класс  Изготовление изделий с шарнирным механизмом по принципу качения детали.</vt:lpstr>
      <vt:lpstr>Цель: формирование представления о подвижном и неподвижном механизме, о способах соединения подвижной игрушки из картона.  Конструкторская мастерская</vt:lpstr>
      <vt:lpstr>Неподвижное соединение деталей</vt:lpstr>
      <vt:lpstr>Подвижное соединение деталей</vt:lpstr>
      <vt:lpstr>Качели качаются благодаря шарнирам.</vt:lpstr>
      <vt:lpstr>Слайд 6</vt:lpstr>
      <vt:lpstr>Игрушка-качалка была самой любимой игрушкой детей на Руси. Больше всего дети любили играть с деревянными расписными лошадками.</vt:lpstr>
      <vt:lpstr>Слайд 8</vt:lpstr>
      <vt:lpstr>Отверстие в картоне можно сделать при помощи шила.</vt:lpstr>
      <vt:lpstr>Игрушка-качалка «Качель». Приготовь </vt:lpstr>
      <vt:lpstr>Слайд 11</vt:lpstr>
      <vt:lpstr>Слайд 12</vt:lpstr>
      <vt:lpstr>Технологическая карта игрушка-качалка «Черепашка»</vt:lpstr>
      <vt:lpstr>Слайд 14</vt:lpstr>
      <vt:lpstr>Рефлексия </vt:lpstr>
      <vt:lpstr>Урок окончен! 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2 класс  Изготовление изделий с шарнирным механизмом по принципу качения детали.</dc:title>
  <dc:creator>света</dc:creator>
  <cp:lastModifiedBy>света</cp:lastModifiedBy>
  <cp:revision>1</cp:revision>
  <dcterms:created xsi:type="dcterms:W3CDTF">2022-02-02T15:29:10Z</dcterms:created>
  <dcterms:modified xsi:type="dcterms:W3CDTF">2022-02-02T15:34:44Z</dcterms:modified>
</cp:coreProperties>
</file>