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oA2JLj1LXaU" TargetMode="External"/><Relationship Id="rId2" Type="http://schemas.openxmlformats.org/officeDocument/2006/relationships/hyperlink" Target="https://www.youtube.com/watch?v=Ce2T7PUOAgM&amp;t=236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0"/>
            <a:ext cx="8568952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класс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412776"/>
            <a:ext cx="7772400" cy="1199704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Тема: 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«Верёвочка», «Мы не заметили жука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Учитель: Киселева С.А.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3314" name="Picture 2" descr="https://i.ytimg.com/vi/wxZJXccdkNs/maxresdefault.jpg"/>
          <p:cNvPicPr>
            <a:picLocks noChangeAspect="1" noChangeArrowheads="1"/>
          </p:cNvPicPr>
          <p:nvPr/>
        </p:nvPicPr>
        <p:blipFill>
          <a:blip r:embed="rId2" cstate="print"/>
          <a:srcRect l="13699" r="14188" b="9985"/>
          <a:stretch>
            <a:fillRect/>
          </a:stretch>
        </p:blipFill>
        <p:spPr bwMode="auto">
          <a:xfrm>
            <a:off x="0" y="2276872"/>
            <a:ext cx="6524636" cy="4581128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9"/>
            <a:ext cx="8219256" cy="10115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продолжение знакомства учащихся с творчеством А.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Бар­то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s://fs02.vseosvita.ua/0200to71-4b0b/004.jpg"/>
          <p:cNvPicPr>
            <a:picLocks noChangeAspect="1" noChangeArrowheads="1"/>
          </p:cNvPicPr>
          <p:nvPr/>
        </p:nvPicPr>
        <p:blipFill>
          <a:blip r:embed="rId2" cstate="print"/>
          <a:srcRect t="6262" b="3860"/>
          <a:stretch>
            <a:fillRect/>
          </a:stretch>
        </p:blipFill>
        <p:spPr bwMode="auto">
          <a:xfrm>
            <a:off x="2027469" y="2060848"/>
            <a:ext cx="7116531" cy="4797152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Просмотрите новый материал с помощью видео 2 класс. Литературное чтение. А.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"Веревочка" 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https://www.youtube.com/watch?v=Ce2T7PUOAgM&amp;t=236s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 Агния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"Мы не заметили жука"</a:t>
            </a:r>
          </a:p>
          <a:p>
            <a:r>
              <a:rPr lang="ru-RU" sz="3200" b="1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https://www.youtube.com/watch?v=oA2JLj1LXaU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Изучение нового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материала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1515624"/>
          </a:xfrm>
        </p:spPr>
        <p:txBody>
          <a:bodyPr/>
          <a:lstStyle/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Выразительно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прочитайте стихотворения с. 38 – 44.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Задание №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ttps://ds05.infourok.ru/uploads/ex/0909/000e9b80-c801cc48/img4.jpg"/>
          <p:cNvPicPr>
            <a:picLocks noChangeAspect="1" noChangeArrowheads="1"/>
          </p:cNvPicPr>
          <p:nvPr/>
        </p:nvPicPr>
        <p:blipFill>
          <a:blip r:embed="rId2" cstate="print"/>
          <a:srcRect l="28037" t="13084" r="25701" b="8411"/>
          <a:stretch>
            <a:fillRect/>
          </a:stretch>
        </p:blipFill>
        <p:spPr bwMode="auto">
          <a:xfrm>
            <a:off x="5148064" y="2807113"/>
            <a:ext cx="2952328" cy="37575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122759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Ответьте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 вопросы после стихотворений с. 38 – 44.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Задание №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4400" dirty="0"/>
          </a:p>
        </p:txBody>
      </p:sp>
      <p:pic>
        <p:nvPicPr>
          <p:cNvPr id="17410" name="Picture 2" descr="https://fsd.multiurok.ru/html/2020/01/14/s_5e1df50336755/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3068960"/>
            <a:ext cx="4223792" cy="31678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2019680"/>
          </a:xfrm>
        </p:spPr>
        <p:txBody>
          <a:bodyPr/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Составьте небольшой 4 строчки – продолжение стихотворения о жуке, запишите его в тетрадь.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Задание для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контроля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s://ds04.infourok.ru/uploads/ex/10d1/0017f218-0d5b77ce/img4.jpg"/>
          <p:cNvPicPr>
            <a:picLocks noChangeAspect="1" noChangeArrowheads="1"/>
          </p:cNvPicPr>
          <p:nvPr/>
        </p:nvPicPr>
        <p:blipFill>
          <a:blip r:embed="rId2" cstate="print"/>
          <a:srcRect l="7087" t="50399" r="54326" b="11801"/>
          <a:stretch>
            <a:fillRect/>
          </a:stretch>
        </p:blipFill>
        <p:spPr bwMode="auto">
          <a:xfrm>
            <a:off x="4283968" y="3717032"/>
            <a:ext cx="3528392" cy="2592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2379720"/>
          </a:xfrm>
        </p:spPr>
        <p:txBody>
          <a:bodyPr/>
          <a:lstStyle/>
          <a:p>
            <a:pPr lvl="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узнал, что…</a:t>
            </a:r>
          </a:p>
          <a:p>
            <a:pPr lvl="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Было интересно узнать о …</a:t>
            </a:r>
          </a:p>
          <a:p>
            <a:pPr lvl="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Теперь я смогу …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Продолжи предложение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4400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19458" name="Picture 2" descr="https://ds05.infourok.ru/uploads/ex/10cf/00005eee-265c3182/img18.jpg"/>
          <p:cNvPicPr>
            <a:picLocks noChangeAspect="1" noChangeArrowheads="1"/>
          </p:cNvPicPr>
          <p:nvPr/>
        </p:nvPicPr>
        <p:blipFill>
          <a:blip r:embed="rId2" cstate="print"/>
          <a:srcRect l="5030" t="14052" r="61198" b="14413"/>
          <a:stretch>
            <a:fillRect/>
          </a:stretch>
        </p:blipFill>
        <p:spPr bwMode="auto">
          <a:xfrm>
            <a:off x="3347864" y="1460271"/>
            <a:ext cx="3888432" cy="463302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</TotalTime>
  <Words>134</Words>
  <Application>Microsoft Office PowerPoint</Application>
  <PresentationFormat>Экран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Литературное чтение 2 класс</vt:lpstr>
      <vt:lpstr>Цель:</vt:lpstr>
      <vt:lpstr>Изучение нового материала</vt:lpstr>
      <vt:lpstr>Задание №1</vt:lpstr>
      <vt:lpstr>Задание № 2</vt:lpstr>
      <vt:lpstr>Задание для контроля</vt:lpstr>
      <vt:lpstr>Продолжи предложение: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Литературное чтение 2 класс</dc:title>
  <dc:creator>света</dc:creator>
  <cp:lastModifiedBy>света</cp:lastModifiedBy>
  <cp:revision>3</cp:revision>
  <dcterms:created xsi:type="dcterms:W3CDTF">2022-02-03T15:47:03Z</dcterms:created>
  <dcterms:modified xsi:type="dcterms:W3CDTF">2022-02-03T16:35:55Z</dcterms:modified>
</cp:coreProperties>
</file>