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aSPoGBwOXhE&amp;t=146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124744"/>
            <a:ext cx="4729336" cy="129614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i.ytimg.com/vi/FQRtZYbfTGg/maxresdefault.jpg"/>
          <p:cNvPicPr>
            <a:picLocks noChangeAspect="1" noChangeArrowheads="1"/>
          </p:cNvPicPr>
          <p:nvPr/>
        </p:nvPicPr>
        <p:blipFill>
          <a:blip r:embed="rId2" cstate="print"/>
          <a:srcRect l="18382" t="14854" r="25637" b="4934"/>
          <a:stretch>
            <a:fillRect/>
          </a:stretch>
        </p:blipFill>
        <p:spPr bwMode="auto">
          <a:xfrm>
            <a:off x="0" y="260648"/>
            <a:ext cx="3419872" cy="27563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3789040"/>
            <a:ext cx="57241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 Квадрат.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219200"/>
            <a:ext cx="8136904" cy="12736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знакомство с квадратом как частным случаем прямоугольника.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melkie.net/wp-content/uploads/2018/04/kvadrat-i-pryamougol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20888"/>
            <a:ext cx="5760640" cy="3848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№1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3968" y="1219200"/>
            <a:ext cx="4608512" cy="44420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Изучите новый учебный материал на с. 34 и просмотри новый «Математика 2 класс (Урок№44 - Квадрат.)»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перейдя по ссылке: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https://www.youtube.com/watch?v=aSPoGBwOXhE&amp;t=146s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Квадрат – это прямоугольник, у которого все стороны равны.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7650" name="Picture 2" descr="https://i.pinimg.com/474x/46/33/d4/4633d40c15e99b2bcaed08f9c7901cb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49328"/>
            <a:ext cx="4283968" cy="43030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5373216"/>
            <a:ext cx="39604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Начертите квадрат со сторонами 3 см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96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Решите уравнения №7 на с. 34.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4" name="Picture 2" descr="https://ds05.infourok.ru/uploads/ex/0e49/00000e48-8bbeb766/11/hello_html_m3f0e9c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16832"/>
            <a:ext cx="6140293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№3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i.pinimg.com/474x/46/33/d4/4633d40c15e99b2bcaed08f9c7901c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052736"/>
            <a:ext cx="5472608" cy="5497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5373216"/>
            <a:ext cx="54227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Решите примеры № 4 на с. 34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№4(высокий уровень, по желанию) 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108012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Начертите квадрат с любой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стороной. Найдите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его периметр.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9698" name="Picture 2" descr="https://clipartspub.com/images/shapes-clipart-animated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80928"/>
            <a:ext cx="5925675" cy="3613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для контроля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21768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Начертите квадрат, длина стороны которого 4 см. Найдите его периметр.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1746" name="Picture 2" descr="https://cf3.ppt-online.org/files3/slide/c/CcYb6lf2ePNEJUzqaZL0xsO9kISHjDGMvRKgrX/slide-5.jpg"/>
          <p:cNvPicPr>
            <a:picLocks noChangeAspect="1" noChangeArrowheads="1"/>
          </p:cNvPicPr>
          <p:nvPr/>
        </p:nvPicPr>
        <p:blipFill>
          <a:blip r:embed="rId2" cstate="print"/>
          <a:srcRect l="28599" t="21818" r="25098"/>
          <a:stretch>
            <a:fillRect/>
          </a:stretch>
        </p:blipFill>
        <p:spPr bwMode="auto">
          <a:xfrm>
            <a:off x="3203848" y="2996952"/>
            <a:ext cx="2448272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Продолжи фразу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узнал……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научился….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познакомился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повторил…..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я закрепил….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меня заинтересовало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www.imageneseducativas.com/wp-content/uploads/2019/10/CUENTO-DEL-CUADRADO-19.jpg"/>
          <p:cNvPicPr>
            <a:picLocks noChangeAspect="1" noChangeArrowheads="1"/>
          </p:cNvPicPr>
          <p:nvPr/>
        </p:nvPicPr>
        <p:blipFill>
          <a:blip r:embed="rId2" cstate="print"/>
          <a:srcRect l="21659" t="1422" r="9427" b="7567"/>
          <a:stretch>
            <a:fillRect/>
          </a:stretch>
        </p:blipFill>
        <p:spPr bwMode="auto">
          <a:xfrm>
            <a:off x="1907704" y="1628800"/>
            <a:ext cx="5040560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</TotalTime>
  <Words>154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Математика 2 класс</vt:lpstr>
      <vt:lpstr>Цель:</vt:lpstr>
      <vt:lpstr>Задание №1</vt:lpstr>
      <vt:lpstr>Задание №2</vt:lpstr>
      <vt:lpstr>Задание №3 </vt:lpstr>
      <vt:lpstr>Задание №4(высокий уровень, по желанию)  </vt:lpstr>
      <vt:lpstr>Задание для контроля </vt:lpstr>
      <vt:lpstr>Продолжи фразу: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</dc:title>
  <dc:creator>света</dc:creator>
  <cp:lastModifiedBy>света</cp:lastModifiedBy>
  <cp:revision>3</cp:revision>
  <dcterms:created xsi:type="dcterms:W3CDTF">2022-02-03T14:24:30Z</dcterms:created>
  <dcterms:modified xsi:type="dcterms:W3CDTF">2022-02-03T15:45:34Z</dcterms:modified>
</cp:coreProperties>
</file>