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533400"/>
            <a:ext cx="5976664" cy="433576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  <a:b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  <a:b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Тема: Правописание 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парных звонких и глухих согласных на конце слова. 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5445224"/>
            <a:ext cx="5978874" cy="1101248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Учитель: Киселева С.А.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cap="none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400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формирование умения проверять написание парных согласных разными способами.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fs02.vseosvita.ua/0200njyt-101c/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9424" y="3717032"/>
            <a:ext cx="3140968" cy="3140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Задание №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Запишите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слова так, чтобы они обозначали один предмет, орфограммы подчеркните: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Шарфы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брови, столбы, шурупы, этажи, карандаши, берега, уроки, тетради, диктанты, морозы, кактусы, утюги, медведи, призы.</a:t>
            </a:r>
          </a:p>
          <a:p>
            <a:endParaRPr lang="ru-RU" dirty="0"/>
          </a:p>
        </p:txBody>
      </p:sp>
      <p:pic>
        <p:nvPicPr>
          <p:cNvPr id="1026" name="Picture 2" descr="https://media.istockphoto.com/vectors/vector-cartoon-smiling-female-teacher-with-pointer-on-lesson-at-in-vector-id666773180?k=6&amp;m=666773180&amp;s=612x612&amp;w=0&amp;h=M2oJh_u6N0_ORNuMD8WmegqhKjD2J20cwYsDcuYxWl4="/>
          <p:cNvPicPr>
            <a:picLocks noChangeAspect="1" noChangeArrowheads="1"/>
          </p:cNvPicPr>
          <p:nvPr/>
        </p:nvPicPr>
        <p:blipFill>
          <a:blip r:embed="rId2" cstate="print"/>
          <a:srcRect l="16059" t="6176" r="14766" b="6119"/>
          <a:stretch>
            <a:fillRect/>
          </a:stretch>
        </p:blipFill>
        <p:spPr bwMode="auto">
          <a:xfrm>
            <a:off x="395536" y="3861048"/>
            <a:ext cx="2363793" cy="2996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Задание №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2107616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Подберите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словам такие однокоренные слова, которые бы обозначали маленький предмет, орфограммы подчеркните: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Сказка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крышка, ложка, книжка, рубашка, лодка, утка, тетрадка.</a:t>
            </a:r>
          </a:p>
          <a:p>
            <a:endParaRPr lang="ru-RU" dirty="0"/>
          </a:p>
        </p:txBody>
      </p:sp>
      <p:pic>
        <p:nvPicPr>
          <p:cNvPr id="16386" name="Picture 2" descr="https://img.lovepik.com/element/40193/0421.png_12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573016"/>
            <a:ext cx="3143842" cy="31045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Задание №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747576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Запишите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слова так, чтобы они обозначали много предметов, орфограммы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подчеркните: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Дуб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зуб, столб, гриб, ястреб, лоб, карп, суп, скрип, серп, сироп, шуба, гриб.</a:t>
            </a:r>
          </a:p>
          <a:p>
            <a:endParaRPr lang="ru-RU" dirty="0"/>
          </a:p>
        </p:txBody>
      </p:sp>
      <p:pic>
        <p:nvPicPr>
          <p:cNvPr id="20482" name="Picture 2" descr="https://yt3.ggpht.com/a/AATXAJyvmGK47GtQ0Brv5SjPLLffWuCc2EA_F10gMQ0p=s900-c-k-c0xffffffff-no-rj-m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356992"/>
            <a:ext cx="3312368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Задание для </a:t>
            </a:r>
            <a:r>
              <a:rPr lang="ru-RU" sz="4400" dirty="0" smtClean="0"/>
              <a:t>контроля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387536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Вставьте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пропущенную букву.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..кий,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много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……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Ни…кий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ко…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нет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сапо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endParaRPr lang="ru-RU" dirty="0"/>
          </a:p>
        </p:txBody>
      </p:sp>
      <p:pic>
        <p:nvPicPr>
          <p:cNvPr id="19458" name="Picture 2" descr="https://thumbs.dreamstime.com/b/%D0%B3%D1%80%D1%83%D0%BF%D0%BF%D0%B0-%D0%BF%D0%B5%D1%80%D1%81%D0%BE%D0%BD%D0%B0%D0%B6-%D0%BC%D1%83%D0%BB%D1%8C%D1%82%D1%84%D0%B8%D0%BB%D1%8C%D0%BC%D0%B0-%D0%BC%D0%B0%D0%BB%D0%B5%D0%BD%D1%8C%D0%BA%D0%B8%D1%85-%D0%B4%D0%B5%D1%82%D0%B5%D0%B9-%D0%BD%D0%B0-%D0%B1%D0%B5%D0%BB%D0%BE%D0%BC-%D1%84%D0%BE%D0%BD%D0%B5-%D0%B8%D0%BB%D0%BB%D1%8E%D1%81%D1%82%D1%80%D0%B0%D1%86%D0%B8%D0%B8-2026844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041957"/>
            <a:ext cx="4176464" cy="36544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Продолжи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963600"/>
          </a:xfrm>
        </p:spPr>
        <p:txBody>
          <a:bodyPr/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узнал, что…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Было интересно узнать о …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Теперь я смогу … </a:t>
            </a:r>
          </a:p>
          <a:p>
            <a:endParaRPr lang="ru-RU" dirty="0"/>
          </a:p>
        </p:txBody>
      </p:sp>
      <p:pic>
        <p:nvPicPr>
          <p:cNvPr id="18434" name="Picture 2" descr="https://webstockreview.net/images/storytime-clipart-mini-library-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113585"/>
            <a:ext cx="4680519" cy="3744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  <p:pic>
        <p:nvPicPr>
          <p:cNvPr id="17410" name="Picture 2" descr="https://tvoymalysh.com.ua/uploads/files/kids-160168_128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7312321" cy="4912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</TotalTime>
  <Words>97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Русский язык 2 класс Тема: Правописание парных звонких и глухих согласных на конце слова. </vt:lpstr>
      <vt:lpstr>Цель:</vt:lpstr>
      <vt:lpstr>Задание №1 </vt:lpstr>
      <vt:lpstr>Задание № 2</vt:lpstr>
      <vt:lpstr>Задание № 2</vt:lpstr>
      <vt:lpstr>Задание для контроля</vt:lpstr>
      <vt:lpstr>Продолжи   предложение: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Правописание парных звонких и глухих согласных на конце слова. </dc:title>
  <dc:creator>света</dc:creator>
  <cp:lastModifiedBy>света</cp:lastModifiedBy>
  <cp:revision>3</cp:revision>
  <dcterms:created xsi:type="dcterms:W3CDTF">2022-02-03T16:38:35Z</dcterms:created>
  <dcterms:modified xsi:type="dcterms:W3CDTF">2022-02-03T17:13:55Z</dcterms:modified>
</cp:coreProperties>
</file>