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91" r:id="rId6"/>
    <p:sldId id="264" r:id="rId7"/>
    <p:sldId id="281" r:id="rId8"/>
    <p:sldId id="293" r:id="rId9"/>
    <p:sldId id="294" r:id="rId10"/>
    <p:sldId id="275" r:id="rId11"/>
    <p:sldId id="292" r:id="rId12"/>
    <p:sldId id="284" r:id="rId13"/>
    <p:sldId id="288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4A506-7EF9-4A0E-82D9-26F2B6CD6674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9EBB1-6ABE-4624-A1C8-63ECBF81DC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904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162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397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472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9110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975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259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892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2404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7558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868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330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EED00-2E32-4F0E-8DBD-D83F9DB7B6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F5867-226F-4E5C-8B3D-09FB9F8F3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722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hkolazhizni.ru/img/content/i84/84353_or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cUyEp_n2fg&amp;t=25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794456"/>
            <a:ext cx="7272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Урок литературного чтения,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2 класс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1700809"/>
            <a:ext cx="64807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Агния Львовна </a:t>
            </a:r>
            <a:r>
              <a:rPr lang="ru-RU" sz="48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«В школу», «Вовка </a:t>
            </a: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добрая душа»</a:t>
            </a:r>
            <a:endParaRPr lang="ru-RU" sz="4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515719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Киселева С.А.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771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661338"/>
            <a:ext cx="49685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Задание </a:t>
            </a:r>
            <a:r>
              <a:rPr lang="ru-RU" sz="4000" b="1" dirty="0" smtClean="0">
                <a:solidFill>
                  <a:srgbClr val="002060"/>
                </a:solidFill>
              </a:rPr>
              <a:t>для </a:t>
            </a:r>
            <a:r>
              <a:rPr lang="ru-RU" sz="4000" b="1" dirty="0" smtClean="0">
                <a:solidFill>
                  <a:srgbClr val="002060"/>
                </a:solidFill>
              </a:rPr>
              <a:t>контроля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492896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Ответьте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вопросы после стихотворений с. 45 – 49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kern="150" dirty="0">
              <a:solidFill>
                <a:srgbClr val="FF0000"/>
              </a:solidFill>
              <a:effectLst/>
              <a:latin typeface="Times New Roman" pitchFamily="18" charset="0"/>
              <a:ea typeface="MS PGothic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10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3" descr="Вовка - добрая душ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52736"/>
            <a:ext cx="2987824" cy="3903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908720"/>
            <a:ext cx="43204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Книга 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«Вовка-добрая душа»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-это сборник.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88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5511"/>
            <a:ext cx="7416824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http://lisyonok.ucoz.ru/smilez_arbuz/MOI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99722"/>
            <a:ext cx="190101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485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648"/>
            <a:ext cx="7272808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9044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img0.reactor.cc/pics/post/%D0%B4%D0%BE%D0%B1%D1%80%D0%BE-%D0%BE%D0%BF%D1%82%D0%B8%D0%BC%D0%B8%D0%B7%D0%BC-%D0%BC%D0%BD%D0%BE%D0%B3%D0%BE-%D0%B1%D1%83%D0%BA%D0%B2-%D0%BF%D0%B5%D1%81%D0%BE%D1%87%D0%BD%D0%B8%D1%86%D0%B0-1136955.gif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62" b="5953"/>
          <a:stretch/>
        </p:blipFill>
        <p:spPr bwMode="auto">
          <a:xfrm>
            <a:off x="1907704" y="656692"/>
            <a:ext cx="6624736" cy="55446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67985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Илья\Desktop\видео барто вовка\780105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7785" y="6110"/>
            <a:ext cx="3386215" cy="3710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692696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Агния Львовна 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(1906 – 1981)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3717030"/>
            <a:ext cx="69847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Агния Львовна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родилась в Москве в семье ветеринарного врача в 1906 году. Мечтала стать балериной, окончила хореографическое училище.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Стихи начала писать еще в начальных классах гимназии. В  1925 году девятнадцатилетняя Агния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выпустила свою первую книжку — "Китайчонок Ван Ли".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51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-main-pic" descr="Картинка 20 из 7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7525" y="26690"/>
            <a:ext cx="35464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-main-pic" descr="Картинка 64 из 9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2472" y="3646755"/>
            <a:ext cx="20161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-main-pic" descr="Картинка 93 из 9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2140"/>
            <a:ext cx="34559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-main-pic" descr="Картинка 39 из 9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6337" y="3324225"/>
            <a:ext cx="2809875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-main-pic" descr="Картинка 119 из 9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657" y="2029047"/>
            <a:ext cx="36004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7451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1" descr=" (Фото: неизвествен,  www.1tvrus.com)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8960" y="3140968"/>
            <a:ext cx="3959225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548680"/>
            <a:ext cx="66247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знакомство с произведениями А.Л.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из серии стихотворений «Вовка - добрая душа».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51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91679" y="1844824"/>
            <a:ext cx="6984777" cy="3924151"/>
          </a:xfrm>
        </p:spPr>
        <p:txBody>
          <a:bodyPr>
            <a:normAutofit/>
          </a:bodyPr>
          <a:lstStyle/>
          <a:p>
            <a:pPr algn="ctr"/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Просмотрите новый материал с помощью видео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ЧЭШ Литературное чтение 2 класс </a:t>
            </a:r>
            <a:r>
              <a:rPr lang="ru-RU" sz="3100" b="0" dirty="0" err="1" smtClean="0"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 «Мы не заметили жука», «В школу», «Вовка добрая душа».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https://www.youtube.com/watch?v=hcUyEp_n2fg&amp;t=25s</a:t>
            </a:r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371600" y="476673"/>
            <a:ext cx="7448872" cy="100811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Изучение </a:t>
            </a:r>
            <a:r>
              <a:rPr lang="ru-RU" sz="4400" b="1" dirty="0" smtClean="0">
                <a:solidFill>
                  <a:srgbClr val="002060"/>
                </a:solidFill>
              </a:rPr>
              <a:t>нового </a:t>
            </a:r>
            <a:r>
              <a:rPr lang="ru-RU" sz="4400" b="1" dirty="0" smtClean="0">
                <a:solidFill>
                  <a:srgbClr val="002060"/>
                </a:solidFill>
              </a:rPr>
              <a:t>материала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88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818456"/>
            <a:ext cx="7416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«Доброта – это отзывчивость, душевное расположение к людям, стремление делать добро другим».                                             </a:t>
            </a:r>
          </a:p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С. Ожегов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51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3717032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Выразительно прочитайте стихотворения с. 45 – 49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uchportfolio.ru/users_content/9908279ebbf1f9b250ba689db6a0222b/images/67284108_p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3" y="0"/>
            <a:ext cx="2875954" cy="259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620688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Задание </a:t>
            </a:r>
            <a:r>
              <a:rPr lang="ru-RU" sz="4400" b="1" dirty="0" smtClean="0">
                <a:solidFill>
                  <a:srgbClr val="002060"/>
                </a:solidFill>
              </a:rPr>
              <a:t>№1.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1065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605" y="401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548680"/>
            <a:ext cx="56166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Задание №2</a:t>
            </a:r>
          </a:p>
          <a:p>
            <a:pPr algn="ctr"/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Спишите пословицы.</a:t>
            </a: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Объясните их </a:t>
            </a: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смысл.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Илья\Desktop\видео барто вовка\03labmh1l12432463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92896"/>
            <a:ext cx="4680520" cy="3510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37451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479198/data/imag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692696"/>
            <a:ext cx="69847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Доброе слово лечит, а злое калечит.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  одежда красит человека, а его добрые дела.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Худо тому, кто добра не делает никому.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Жизнь дана на добрые дела.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985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216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Просмотрите новый материал с помощью видео «ЧЭШ Литературное чтение 2 класс А.Барто «Мы не заметили жука», «В школу», «Вовка добрая душа». https://www.youtube.com/watch?v=hcUyEp_n2fg&amp;t=25s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света</cp:lastModifiedBy>
  <cp:revision>33</cp:revision>
  <dcterms:created xsi:type="dcterms:W3CDTF">2016-03-01T17:07:30Z</dcterms:created>
  <dcterms:modified xsi:type="dcterms:W3CDTF">2022-02-06T14:54:09Z</dcterms:modified>
</cp:coreProperties>
</file>