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time_continue=21&amp;v=KoyGF_L0I58&amp;feature=emb_logo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Окружающий мир</a:t>
            </a:r>
            <a:br>
              <a:rPr lang="ru-RU" dirty="0" smtClean="0"/>
            </a:br>
            <a:r>
              <a:rPr lang="ru-RU" dirty="0" smtClean="0"/>
              <a:t>2</a:t>
            </a:r>
            <a:r>
              <a:rPr lang="ru-RU" dirty="0" smtClean="0"/>
              <a:t>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Пожар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 Правила противопожарной безопасности. Вызов пожарных по телефону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Учитель: Киселева С.А.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понятия «пожар», соблюдение пожарной безопасности.</a:t>
            </a:r>
          </a:p>
          <a:p>
            <a:endParaRPr lang="ru-RU" dirty="0"/>
          </a:p>
        </p:txBody>
      </p:sp>
      <p:pic>
        <p:nvPicPr>
          <p:cNvPr id="8194" name="Picture 2" descr="https://i.pinimg.com/originals/7b/9b/b6/7b9bb61a04e879b5ef7ad6544ff0cb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969568"/>
            <a:ext cx="4487700" cy="3888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Задание № 1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Изучите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новый учебный материал на с. 22 - 26 и просмотри новый материал «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Инфоурок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Пожарная безопасность»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, перейдя по ссылке: </a:t>
            </a:r>
            <a:r>
              <a:rPr lang="en-US" sz="3200" b="1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://</a:t>
            </a:r>
            <a:r>
              <a:rPr lang="en-US" sz="3200" b="1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www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lang="en-US" sz="3200" b="1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youtube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lang="en-US" sz="3200" b="1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com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/</a:t>
            </a:r>
            <a:r>
              <a:rPr lang="en-US" sz="3200" b="1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watch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?</a:t>
            </a:r>
            <a:r>
              <a:rPr lang="en-US" sz="3200" b="1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time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_</a:t>
            </a:r>
            <a:r>
              <a:rPr lang="en-US" sz="3200" b="1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continue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=21&amp;</a:t>
            </a:r>
            <a:r>
              <a:rPr lang="en-US" sz="3200" b="1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v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=</a:t>
            </a:r>
            <a:r>
              <a:rPr lang="en-US" sz="3200" b="1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KoyGF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_</a:t>
            </a:r>
            <a:r>
              <a:rPr lang="en-US" sz="3200" b="1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L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0</a:t>
            </a:r>
            <a:r>
              <a:rPr lang="en-US" sz="3200" b="1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I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58&amp;</a:t>
            </a:r>
            <a:r>
              <a:rPr lang="en-US" sz="3200" b="1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feature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=</a:t>
            </a:r>
            <a:r>
              <a:rPr lang="en-US" sz="3200" b="1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emb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_</a:t>
            </a:r>
            <a:r>
              <a:rPr lang="en-US" sz="3200" b="1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logo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Задание №2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13348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Составьте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запишите в рабочую тетрадь  памятку о ваших действиях во время пожара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s://hm.nure.ua/wp-content/uploads/2021/02/lek-5-1271x153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996951"/>
            <a:ext cx="3222639" cy="38945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Задание №3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Ответьте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вопросы учебника на с. 26.</a:t>
            </a:r>
          </a:p>
          <a:p>
            <a:endParaRPr lang="ru-RU" dirty="0"/>
          </a:p>
        </p:txBody>
      </p:sp>
      <p:pic>
        <p:nvPicPr>
          <p:cNvPr id="5122" name="Picture 2" descr="https://w7.pngwing.com/pngs/280/651/png-transparent-smiley-emoticon-internet-forum-applause-miscellaneous-face-smile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708920"/>
            <a:ext cx="3816424" cy="3816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Задание для контроля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Тест. Проверь себя! </a:t>
            </a: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Вызови пожарную охрану по телефону: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02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03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 01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Самые главные виновники пожаров?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техника;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люди;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 животные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Что необходимо сделать, если в доме неожиданно начался пожар: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позвонить друзьям 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закричать в окно 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 вызвать пожарников;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Если ты смотришь телевизор и вдруг видишь: он задымился…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нужно переключить канал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выключить из розетки , сообщить родителям , накрыть его одеялом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 не обращать внимания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Чего нельзя делать при пожарах?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прятаться под кровать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спускаться по лестнице вниз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 тушить пожар песком или одеялом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7086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Тест продолжение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760640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Если ты увидел, как дети играют со спичками…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помочь разжечь костёр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сделать им замечание или выбросить зажигалку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 вызвать пожарных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7. Если вы включили утюг , а вам позвонили по телефону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включить телефон на громкую связь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поставить утюг подошвой вниз и спокойно говорить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 выключить утюг из розетки при этом поставив утюг подошвой вверх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8. Что страшнее во время пожара 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Вода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Дым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 Огонь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9. Когда в России празднуют праздник День пожарных?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13 апреля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30 марта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 30 апреля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10.За какое время дежурные бойцы должны успеть надеть специальную одежду, после сигнала о пожарной тревоге и немедленно сесть в машину и выехать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за 33 секунды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б)за 20 секунд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в)за 30 минут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11. Сколько весит стандартное оборудование пожарного?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30 кг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б)40 кг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в)25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кг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Продолжи фразу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Сегодня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уроке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узнал……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научился….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познакомился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повторил…..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я закрепил….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уроке меня заинтересовало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AutoShape 2" descr="https://static9.depositphotos.com/1008244/1074/v/450/depositphotos_10744494-stock-illustration-cheerful-smiley-graduat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static9.depositphotos.com/1008244/1074/v/450/depositphotos_10744494-stock-illustration-cheerful-smiley-graduat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static9.depositphotos.com/1008244/1074/v/450/depositphotos_10744494-stock-illustration-cheerful-smiley-graduat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static9.depositphotos.com/1008244/1074/v/450/depositphotos_10744494-stock-illustration-cheerful-smiley-graduat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s://f1.pngfuel.com/png/19/792/940/emoji-school-emoticon-graduation-ceremony-smiley-graduate-university-graphic-design-diploma-school-png-clip-art.png"/>
          <p:cNvPicPr>
            <a:picLocks noChangeAspect="1" noChangeArrowheads="1"/>
          </p:cNvPicPr>
          <p:nvPr/>
        </p:nvPicPr>
        <p:blipFill>
          <a:blip r:embed="rId2" cstate="print"/>
          <a:srcRect l="19466" t="15878" r="19542" b="16641"/>
          <a:stretch>
            <a:fillRect/>
          </a:stretch>
        </p:blipFill>
        <p:spPr bwMode="auto">
          <a:xfrm>
            <a:off x="2339752" y="2780928"/>
            <a:ext cx="4320480" cy="3125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</TotalTime>
  <Words>430</Words>
  <Application>Microsoft Office PowerPoint</Application>
  <PresentationFormat>Экран (4:3)</PresentationFormat>
  <Paragraphs>67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Окружающий мир 2 класс</vt:lpstr>
      <vt:lpstr>Цель:</vt:lpstr>
      <vt:lpstr>Задание № 1 </vt:lpstr>
      <vt:lpstr>Задание №2 </vt:lpstr>
      <vt:lpstr>Задание №3 </vt:lpstr>
      <vt:lpstr>Задание для контроля  Тест. Проверь себя! </vt:lpstr>
      <vt:lpstr>Тест продолжение</vt:lpstr>
      <vt:lpstr>Продолжи фразу: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Окружающий мир 2 класс</dc:title>
  <dc:creator>света</dc:creator>
  <cp:lastModifiedBy>света</cp:lastModifiedBy>
  <cp:revision>2</cp:revision>
  <dcterms:created xsi:type="dcterms:W3CDTF">2022-02-06T15:51:47Z</dcterms:created>
  <dcterms:modified xsi:type="dcterms:W3CDTF">2022-02-06T16:33:43Z</dcterms:modified>
</cp:coreProperties>
</file>