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59" r:id="rId4"/>
    <p:sldId id="271" r:id="rId5"/>
    <p:sldId id="269" r:id="rId6"/>
    <p:sldId id="272" r:id="rId7"/>
    <p:sldId id="263" r:id="rId8"/>
    <p:sldId id="275" r:id="rId9"/>
    <p:sldId id="273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F9DA1-B517-4027-8191-8FA5099C8AA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2F84C-514B-40D4-8123-0301A81FED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4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2F84C-514B-40D4-8123-0301A81FED3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96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photoshopia.ru/clipart/data/1325/medium/1442890789599_photoshopia_ru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984" y="1268760"/>
            <a:ext cx="783316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567396" y="600238"/>
            <a:ext cx="8064896" cy="56886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pdlada.ru/userfiles/media/zhirnov%20vv/titul_1.pn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2590096" cy="217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66&amp;v=_LTw3Byon2M&amp;feature=emb_log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Литературное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чтене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2 класс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</a:b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Н.Н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. Носов</a:t>
            </a:r>
            <a:b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</a:b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«Затейники»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373216"/>
            <a:ext cx="4672608" cy="960512"/>
          </a:xfrm>
        </p:spPr>
        <p:txBody>
          <a:bodyPr>
            <a:normAutofit/>
          </a:bodyPr>
          <a:lstStyle/>
          <a:p>
            <a:pPr lvl="0"/>
            <a:r>
              <a:rPr lang="ru-RU" sz="1800" dirty="0">
                <a:solidFill>
                  <a:prstClr val="black">
                    <a:tint val="75000"/>
                  </a:prstClr>
                </a:solidFill>
              </a:rPr>
              <a:t>Учитель начальных классов </a:t>
            </a:r>
            <a:endParaRPr lang="ru-RU" sz="1800" dirty="0" smtClean="0">
              <a:solidFill>
                <a:prstClr val="black">
                  <a:tint val="75000"/>
                </a:prstClr>
              </a:solidFill>
            </a:endParaRPr>
          </a:p>
          <a:p>
            <a:pPr lvl="0"/>
            <a:r>
              <a:rPr lang="ru-RU" sz="1800" dirty="0" smtClean="0">
                <a:solidFill>
                  <a:prstClr val="black">
                    <a:tint val="75000"/>
                  </a:prstClr>
                </a:solidFill>
              </a:rPr>
              <a:t>Киселева С.А.</a:t>
            </a:r>
            <a:endParaRPr lang="ru-RU" sz="18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0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вопросы после рассказа с. 53.</a:t>
            </a:r>
          </a:p>
          <a:p>
            <a:endParaRPr lang="ru-RU" dirty="0"/>
          </a:p>
        </p:txBody>
      </p:sp>
      <p:pic>
        <p:nvPicPr>
          <p:cNvPr id="3074" name="Picture 2" descr="«ЗАТЕЙНИКИ»"/>
          <p:cNvPicPr>
            <a:picLocks noChangeAspect="1" noChangeArrowheads="1"/>
          </p:cNvPicPr>
          <p:nvPr/>
        </p:nvPicPr>
        <p:blipFill>
          <a:blip r:embed="rId2" cstate="print"/>
          <a:srcRect l="5906" t="7875" r="5501" b="7076"/>
          <a:stretch>
            <a:fillRect/>
          </a:stretch>
        </p:blipFill>
        <p:spPr bwMode="auto">
          <a:xfrm>
            <a:off x="2267744" y="2708920"/>
            <a:ext cx="470052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s://st.depositphotos.com/1967477/2538/v/450/depositphotos_25389947-stock-illustration-smiley-emoticon-with-ok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5715000" cy="379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0219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знакомство с жизнью и творчеством Н. Носова, с рассказом Н.Н. Носова «Затейники».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prstClr val="black"/>
                </a:solidFill>
                <a:latin typeface="Times New Roman"/>
                <a:ea typeface="Times New Roman"/>
              </a:rPr>
              <a:t>Чистоговорка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7643192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Ла-ла ла – мама в магазин пошла.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Во-во-во – не боимся ничего.</a:t>
            </a:r>
          </a:p>
          <a:p>
            <a:pPr marL="0" lvl="0" indent="0">
              <a:buNone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Сят-сят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сят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сказка про трёх поросят.</a:t>
            </a:r>
          </a:p>
          <a:p>
            <a:pPr marL="0" lvl="0" indent="0">
              <a:buNone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огу-огу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кто схватил меня за ногу?</a:t>
            </a:r>
          </a:p>
          <a:p>
            <a:pPr marL="0" lvl="0" indent="0">
              <a:buNone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Олк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олк-олк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злой зубастый серый волк.</a:t>
            </a:r>
          </a:p>
          <a:p>
            <a:pPr marL="0" lvl="0" indent="0">
              <a:buNone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Ать-ать-ать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 хотим больше играть.</a:t>
            </a:r>
          </a:p>
          <a:p>
            <a:pPr marL="0" lvl="0" indent="0">
              <a:buNone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Ать-ать-ать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лучше будем мы читать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4109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836712"/>
            <a:ext cx="6347048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Просмотрите новый материал с помощью видео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ЧЭШ Литературное чтение 2 класс Н.Носов "Затейники"»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https://www.youtube.com/watch?time_continue=166&amp;v=_LTw3Byon2M&amp;feature=emb_logo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thlon\Desktop\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4652"/>
            <a:ext cx="8631979" cy="647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85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Выразительно 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статью и рассказ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с. 48 -53.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03244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7"/>
            <a:ext cx="8229600" cy="3600400"/>
          </a:xfrm>
        </p:spPr>
        <p:txBody>
          <a:bodyPr>
            <a:normAutofit lnSpcReduction="10000"/>
          </a:bodyPr>
          <a:lstStyle/>
          <a:p>
            <a:pPr marR="12700" lvl="0" algn="ctr">
              <a:lnSpc>
                <a:spcPct val="115000"/>
              </a:lnSpc>
              <a:buFont typeface="Wingdings"/>
              <a:buChar char=""/>
            </a:pPr>
            <a:r>
              <a:rPr lang="en-US" sz="3600" dirty="0"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 Кто такие </a:t>
            </a:r>
            <a:r>
              <a:rPr lang="ru-RU" sz="36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затейники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? </a:t>
            </a:r>
          </a:p>
          <a:p>
            <a:pPr marR="12700" lvl="0" algn="ctr">
              <a:lnSpc>
                <a:spcPct val="115000"/>
              </a:lnSpc>
              <a:buFont typeface="Wingdings"/>
              <a:buChar char=""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- Как вы его понимаете слово «затея»?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- Подберите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синонимы к слову затейники, запишите их в рабочую тетрадь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Перескажите рассказ по плану: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249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7" cy="1143000"/>
          </a:xfrm>
        </p:spPr>
        <p:txBody>
          <a:bodyPr>
            <a:normAutofit fontScale="90000"/>
          </a:bodyPr>
          <a:lstStyle/>
          <a:p>
            <a:pPr marL="342900" marR="12700" lvl="0" indent="-342900" algn="l">
              <a:lnSpc>
                <a:spcPct val="115000"/>
              </a:lnSpc>
              <a:spcAft>
                <a:spcPts val="0"/>
              </a:spcAft>
              <a:buFont typeface="Wingdings"/>
              <a:buChar char=""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 Затейники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     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65745"/>
            <a:ext cx="8363272" cy="4260417"/>
          </a:xfrm>
        </p:spPr>
        <p:txBody>
          <a:bodyPr/>
          <a:lstStyle/>
          <a:p>
            <a:pPr marR="12700" lvl="0">
              <a:lnSpc>
                <a:spcPct val="115000"/>
              </a:lnSpc>
              <a:buFont typeface="Wingdings"/>
              <a:buChar char="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Мы читали сказку «Три  поросёнка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».</a:t>
            </a:r>
          </a:p>
          <a:p>
            <a:pPr marR="12700" lvl="0">
              <a:lnSpc>
                <a:spcPct val="115000"/>
              </a:lnSpc>
              <a:buFont typeface="Wingdings"/>
              <a:buChar char="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Давай сделаем себе домик.</a:t>
            </a:r>
            <a:endParaRPr lang="ru-RU" dirty="0">
              <a:ea typeface="Times New Roman"/>
              <a:cs typeface="Times New Roman"/>
            </a:endParaRPr>
          </a:p>
          <a:p>
            <a:pPr marR="12700" lvl="0">
              <a:lnSpc>
                <a:spcPct val="115000"/>
              </a:lnSpc>
              <a:buFont typeface="Wingdings"/>
              <a:buChar char="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3. Может быть это серый волк?</a:t>
            </a:r>
            <a:endParaRPr lang="ru-RU" dirty="0">
              <a:ea typeface="Times New Roman"/>
              <a:cs typeface="Times New Roman"/>
            </a:endParaRPr>
          </a:p>
          <a:p>
            <a:pPr marR="12700" lvl="0">
              <a:lnSpc>
                <a:spcPct val="115000"/>
              </a:lnSpc>
              <a:buFont typeface="Wingdings"/>
              <a:buChar char="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4. Так и не стали играть в «Три  поросёнка».</a:t>
            </a:r>
            <a:endParaRPr lang="ru-RU" dirty="0">
              <a:ea typeface="Times New Roman"/>
              <a:cs typeface="Times New Roman"/>
            </a:endParaRPr>
          </a:p>
          <a:p>
            <a:pPr marR="12700" lvl="0">
              <a:lnSpc>
                <a:spcPct val="115000"/>
              </a:lnSpc>
              <a:buFont typeface="Wingdings"/>
              <a:buChar char=""/>
            </a:pP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024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635739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Высокий уровень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Продолжите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рассказ. «На следующий день дети опять остались одни дома…».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242</Words>
  <Application>Microsoft Office PowerPoint</Application>
  <PresentationFormat>Экран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Литературное чтене 2 класс Н.Н. Носов «Затейники»</vt:lpstr>
      <vt:lpstr>Цель:</vt:lpstr>
      <vt:lpstr>Чистоговорка</vt:lpstr>
      <vt:lpstr>Изучение нового материала</vt:lpstr>
      <vt:lpstr>Слайд 5</vt:lpstr>
      <vt:lpstr>Задание №1. </vt:lpstr>
      <vt:lpstr>Задание № 2</vt:lpstr>
      <vt:lpstr> Затейники        План:</vt:lpstr>
      <vt:lpstr>Задание № 3  (Высокий уровень)</vt:lpstr>
      <vt:lpstr>Задание для контроля</vt:lpstr>
      <vt:lpstr>Продолжите  предложение: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света</cp:lastModifiedBy>
  <cp:revision>15</cp:revision>
  <dcterms:created xsi:type="dcterms:W3CDTF">2018-01-05T21:41:15Z</dcterms:created>
  <dcterms:modified xsi:type="dcterms:W3CDTF">2022-02-07T08:09:28Z</dcterms:modified>
</cp:coreProperties>
</file>