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Математика 2 класс</a:t>
            </a:r>
            <a:br>
              <a:rPr lang="ru-RU" dirty="0" smtClean="0"/>
            </a:br>
            <a:r>
              <a:rPr lang="ru-RU" dirty="0" smtClean="0"/>
              <a:t>Тема: «Решение задач»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4340" name="Picture 4" descr="https://image.jimcdn.com/app/cms/image/transf/dimension=4000x3000:format=png/path/s3d5e35a54c19ffb7/image/i10527605613bd9c5/version/1606448076/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98" y="0"/>
            <a:ext cx="4231890" cy="3581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s05.infourok.ru/uploads/ex/00f4/0001740b-bc234b34/hello_html_1177de3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708920"/>
            <a:ext cx="2810500" cy="33591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772816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способствование формированию умения решать задачи.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1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964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задачу №35 на с. 26</a:t>
            </a:r>
          </a:p>
          <a:p>
            <a:endParaRPr lang="ru-RU" dirty="0"/>
          </a:p>
        </p:txBody>
      </p:sp>
      <p:pic>
        <p:nvPicPr>
          <p:cNvPr id="31746" name="Picture 2" descr="https://i.pinimg.com/originals/4a/0d/6c/4a0d6c9b955d3e6825d1b6926908ae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4266098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8566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уравнения 38 на с. 26.</a:t>
            </a:r>
          </a:p>
          <a:p>
            <a:endParaRPr lang="ru-RU" dirty="0"/>
          </a:p>
        </p:txBody>
      </p:sp>
      <p:pic>
        <p:nvPicPr>
          <p:cNvPr id="30722" name="Picture 2" descr="https://braintastictube.com/wp-content/uploads/2019/08/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164" y="2276872"/>
            <a:ext cx="9007836" cy="45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964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задачу №36 с. 26</a:t>
            </a:r>
          </a:p>
          <a:p>
            <a:endParaRPr lang="ru-RU" dirty="0"/>
          </a:p>
        </p:txBody>
      </p:sp>
      <p:pic>
        <p:nvPicPr>
          <p:cNvPr id="29698" name="Picture 2" descr="https://xn-----8kcaibcawycetpe7abbfm0ad0dwrc2a.xn--p1ai/wp-content/uploads/2020/10/1172653_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544616" cy="4158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контроля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Продолжи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фразу: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Сегодня на уроке 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узнал……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научился….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познакомился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повторил…..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я закрепил….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lipartspub.com/images600_/thinker-clipart-happy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1256"/>
            <a:ext cx="6408712" cy="59814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484784"/>
            <a:ext cx="58287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</TotalTime>
  <Words>80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Математика 2 класс Тема: «Решение задач»</vt:lpstr>
      <vt:lpstr>Цель:</vt:lpstr>
      <vt:lpstr>Задание № 1 </vt:lpstr>
      <vt:lpstr>Задание №2 </vt:lpstr>
      <vt:lpstr>Задание №3</vt:lpstr>
      <vt:lpstr>Задание для контроля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«Решение задач»</dc:title>
  <dc:creator>света</dc:creator>
  <cp:lastModifiedBy>света</cp:lastModifiedBy>
  <cp:revision>2</cp:revision>
  <dcterms:created xsi:type="dcterms:W3CDTF">2022-02-04T09:48:45Z</dcterms:created>
  <dcterms:modified xsi:type="dcterms:W3CDTF">2022-02-07T15:47:46Z</dcterms:modified>
</cp:coreProperties>
</file>