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81" r:id="rId4"/>
    <p:sldId id="280" r:id="rId5"/>
    <p:sldId id="273" r:id="rId6"/>
    <p:sldId id="259" r:id="rId7"/>
    <p:sldId id="265" r:id="rId8"/>
    <p:sldId id="266" r:id="rId9"/>
    <p:sldId id="267" r:id="rId10"/>
    <p:sldId id="270" r:id="rId11"/>
    <p:sldId id="274" r:id="rId12"/>
    <p:sldId id="275" r:id="rId13"/>
    <p:sldId id="269" r:id="rId14"/>
    <p:sldId id="268" r:id="rId15"/>
    <p:sldId id="282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FF"/>
    <a:srgbClr val="0080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43CD4C9-F324-4EA2-8F01-AADFB393FD6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BD8ACD7-640F-4E27-9719-D49A1556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458200" cy="1470025"/>
          </a:xfrm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3600" dirty="0" smtClean="0">
                <a:latin typeface="Arial" pitchFamily="34" charset="0"/>
                <a:ea typeface="+mn-ea"/>
                <a:cs typeface="Arial" pitchFamily="34" charset="0"/>
              </a:rPr>
              <a:t>Русский язык</a:t>
            </a:r>
            <a:br>
              <a:rPr lang="ru-RU" sz="3600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ea typeface="+mn-ea"/>
                <a:cs typeface="Arial" pitchFamily="34" charset="0"/>
              </a:rPr>
              <a:t>Урок </a:t>
            </a:r>
            <a:r>
              <a:rPr lang="ru-RU" sz="3600" dirty="0" smtClean="0">
                <a:latin typeface="Arial" pitchFamily="34" charset="0"/>
                <a:ea typeface="+mn-ea"/>
                <a:cs typeface="Arial" pitchFamily="34" charset="0"/>
              </a:rPr>
              <a:t>развития речи</a:t>
            </a:r>
            <a:br>
              <a:rPr lang="ru-RU" sz="3600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ea typeface="+mn-ea"/>
                <a:cs typeface="Arial" pitchFamily="34" charset="0"/>
              </a:rPr>
              <a:t>2 класс</a:t>
            </a:r>
            <a:br>
              <a:rPr lang="ru-RU" sz="3600" dirty="0" smtClean="0">
                <a:latin typeface="Arial" pitchFamily="34" charset="0"/>
                <a:ea typeface="+mn-ea"/>
                <a:cs typeface="Arial" pitchFamily="34" charset="0"/>
              </a:rPr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8424936" cy="216024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itchFamily="34" charset="0"/>
              </a:rPr>
              <a:t>Изложение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imes New Roman"/>
                <a:cs typeface="Arial" pitchFamily="34" charset="0"/>
              </a:rPr>
              <a:t>повествовательного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imes New Roman"/>
                <a:cs typeface="Arial" pitchFamily="34" charset="0"/>
              </a:rPr>
              <a:t>текста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imes New Roman"/>
                <a:cs typeface="Arial" pitchFamily="34" charset="0"/>
              </a:rPr>
              <a:t>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imes New Roman"/>
                <a:cs typeface="Arial" pitchFamily="34" charset="0"/>
              </a:rPr>
              <a:t>по вопросам плана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itchFamily="34" charset="0"/>
              </a:rPr>
              <a:t>.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itchFamily="34" charset="0"/>
              </a:rPr>
              <a:t>Учитель: Киселева С.А.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Ответьте на вопросы: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Куда прыгнул котик?</a:t>
            </a:r>
          </a:p>
          <a:p>
            <a:pPr algn="ctr"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933056"/>
            <a:ext cx="8352928" cy="14465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прыгнул вороне на спину.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Ответьте на вопросы: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Чем он вцепился в перья?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717032"/>
            <a:ext cx="8568952" cy="14465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Озорник вцепился когтями в перья и замер.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Ответьте на вопросы: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случилось с вороной?</a:t>
            </a:r>
          </a:p>
          <a:p>
            <a:pPr algn="ctr">
              <a:buNone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4005064"/>
            <a:ext cx="7358114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Ворона испугалась.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Ответьте на вопросы: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32511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14350" indent="-514350" algn="ctr">
              <a:buNone/>
            </a:pPr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сделала ворона?</a:t>
            </a:r>
          </a:p>
          <a:p>
            <a:pPr marL="514350" indent="-514350"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3717032"/>
            <a:ext cx="8208912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Ворона полетела над деревней.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Ответьте на вопросы: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случилось с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Мурзиком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717032"/>
            <a:ext cx="8568952" cy="212365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не удержался и упал. Ему повезло. Он провалился в пушистый снег.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еще раз внимательно тест. Закройте его и как можно подробнее письменно перескажите его.</a:t>
            </a:r>
          </a:p>
          <a:p>
            <a:endParaRPr lang="ru-RU" dirty="0"/>
          </a:p>
        </p:txBody>
      </p:sp>
      <p:pic>
        <p:nvPicPr>
          <p:cNvPr id="4" name="Picture 2" descr="http://png-images.ru/wp-content/uploads/2015/02/crow_PNG309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2967253" cy="2598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64704"/>
            <a:ext cx="7848872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</a:t>
            </a:r>
            <a:r>
              <a:rPr lang="ru-RU" sz="4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контроля</a:t>
            </a:r>
            <a:endParaRPr lang="ru-RU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2482533"/>
            <a:ext cx="520963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 предложение: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узнал, что…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я смогу …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7059" y="1052736"/>
            <a:ext cx="5902578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 descr="http://www.clker.com/cliparts/1/c/c/f/13902170611226395134cat_png_by_dbszabo1-d3dn2c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708920"/>
            <a:ext cx="3316896" cy="3867548"/>
          </a:xfrm>
          <a:prstGeom prst="rect">
            <a:avLst/>
          </a:prstGeom>
          <a:noFill/>
        </p:spPr>
      </p:pic>
      <p:pic>
        <p:nvPicPr>
          <p:cNvPr id="4" name="Picture 2" descr="http://png-images.ru/wp-content/uploads/2015/02/crow_PNG309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420888"/>
            <a:ext cx="2967253" cy="2598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0668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4392488" cy="432511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формирование умения пересказывать содержание текста с опорой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вопросы.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clker.com/cliparts/1/c/c/f/13902170611226395134cat_png_by_dbszabo1-d3dn2c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2525" y="1982340"/>
            <a:ext cx="4181475" cy="4875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№1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днажды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не уд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ржался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       дел                   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зло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лился       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пуш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стый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вц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пился                              сне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гтями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      тела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над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ревней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00808"/>
            <a:ext cx="500066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132856"/>
            <a:ext cx="571504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2564904"/>
            <a:ext cx="42862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068960"/>
            <a:ext cx="357190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3573016"/>
            <a:ext cx="42862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005064"/>
            <a:ext cx="42862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4437112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5013176"/>
            <a:ext cx="42862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700808"/>
            <a:ext cx="42862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2132856"/>
            <a:ext cx="357190" cy="286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68144" y="2636912"/>
            <a:ext cx="43204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3068960"/>
            <a:ext cx="43204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52120" y="3501008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внимательно текст. 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 ком и о чём текст?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Определите главную мысль: «О чём самом главном хотел сказать автор?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Ребята, как вы думаете, какое название мы можем дать этому тексту?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какое название, на ваш взгляд, более точное? Запишите его в тетради.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сколько частей мы можем разделить текст?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Кот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Мурзик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8568952" cy="432511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Котик </a:t>
            </a:r>
            <a:r>
              <a:rPr lang="ru-RU" sz="3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был озорной. Однажды он сидел на дереве. Рядом села ворона. </a:t>
            </a:r>
            <a:r>
              <a:rPr lang="ru-RU" sz="3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прыгнул ей на спину. Озорник вцепился когтями в перья и замер. Ворона испугалась. Она полетела над деревней. </a:t>
            </a:r>
            <a:r>
              <a:rPr lang="ru-RU" sz="3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не удержался и упал. Ему повезло. Он провалился в пушистый снег.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часть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902824" cy="819536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111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400" b="1" dirty="0" smtClean="0">
                <a:latin typeface="Times New Roman" pitchFamily="18" charset="0"/>
                <a:cs typeface="Times New Roman" pitchFamily="18" charset="0"/>
              </a:rPr>
              <a:t>Котик </a:t>
            </a:r>
            <a:r>
              <a:rPr lang="ru-RU" sz="14400" b="1" dirty="0" err="1" smtClean="0"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14400" b="1" dirty="0" smtClean="0">
                <a:latin typeface="Times New Roman" pitchFamily="18" charset="0"/>
                <a:cs typeface="Times New Roman" pitchFamily="18" charset="0"/>
              </a:rPr>
              <a:t> был озорной. Однажды он сидел на дереве. Рядом села ворона.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84482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2 часть</a:t>
            </a:r>
            <a:endParaRPr kumimoji="0" lang="ru-RU" sz="40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492896"/>
            <a:ext cx="8892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just">
              <a:spcBef>
                <a:spcPts val="300"/>
              </a:spcBef>
              <a:buClr>
                <a:srgbClr val="A04DA3"/>
              </a:buClr>
            </a:pP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прыгнул ей на спину. Озорник вцепился когтями в перья и замер.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22108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Ворона испугалась. Она полетела  над  деревней.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3717032"/>
            <a:ext cx="21400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</a:rPr>
              <a:t>3 часть</a:t>
            </a:r>
            <a:endParaRPr lang="ru-RU" sz="4000" b="1" dirty="0">
              <a:ln w="1905"/>
              <a:gradFill>
                <a:gsLst>
                  <a:gs pos="0">
                    <a:srgbClr val="5C92B5">
                      <a:shade val="20000"/>
                      <a:satMod val="200000"/>
                    </a:srgbClr>
                  </a:gs>
                  <a:gs pos="78000">
                    <a:srgbClr val="5C92B5">
                      <a:tint val="90000"/>
                      <a:shade val="89000"/>
                      <a:satMod val="220000"/>
                    </a:srgbClr>
                  </a:gs>
                  <a:gs pos="100000">
                    <a:srgbClr val="5C92B5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ebuchet M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517232"/>
            <a:ext cx="8964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не удержался и упал. Ему </a:t>
            </a: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повезло. Он провалился в пушистый снег.</a:t>
            </a: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4941168"/>
            <a:ext cx="19960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</a:rPr>
              <a:t>4 часть</a:t>
            </a:r>
            <a:endParaRPr lang="ru-RU" sz="4000" b="1" dirty="0">
              <a:ln w="1905"/>
              <a:gradFill>
                <a:gsLst>
                  <a:gs pos="0">
                    <a:srgbClr val="5C92B5">
                      <a:shade val="20000"/>
                      <a:satMod val="200000"/>
                    </a:srgbClr>
                  </a:gs>
                  <a:gs pos="78000">
                    <a:srgbClr val="5C92B5">
                      <a:tint val="90000"/>
                      <a:shade val="89000"/>
                      <a:satMod val="220000"/>
                    </a:srgbClr>
                  </a:gs>
                  <a:gs pos="100000">
                    <a:srgbClr val="5C92B5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0668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ts val="0"/>
              </a:spcBef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Ответьте на вопросы: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14350" indent="-514350"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был озорной?</a:t>
            </a:r>
          </a:p>
          <a:p>
            <a:pPr marL="514350" indent="-514350"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429000"/>
            <a:ext cx="7920880" cy="10001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Котик </a:t>
            </a:r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был озорной.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Ответьте на вопросы: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Где сидел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645024"/>
            <a:ext cx="8748464" cy="144655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Однажды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Мурзик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сидел на дереве.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Ответьте на вопросы: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rgbClr val="438086">
                        <a:satMod val="155000"/>
                      </a:srgbClr>
                    </a:gs>
                    <a:gs pos="100000">
                      <a:srgbClr val="43808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Какая птица села рядом?</a:t>
            </a:r>
          </a:p>
          <a:p>
            <a:pPr algn="ctr">
              <a:buNone/>
            </a:pP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3717032"/>
            <a:ext cx="7215238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Рядом сидела ворона.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349</TotalTime>
  <Words>361</Words>
  <Application>Microsoft Office PowerPoint</Application>
  <PresentationFormat>Экран (4:3)</PresentationFormat>
  <Paragraphs>80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Русский язык Урок развития речи 2 класс </vt:lpstr>
      <vt:lpstr>Цель:</vt:lpstr>
      <vt:lpstr>Задание №1</vt:lpstr>
      <vt:lpstr>Задание № 2</vt:lpstr>
      <vt:lpstr>Кот Мурзик.</vt:lpstr>
      <vt:lpstr>1 часть</vt:lpstr>
      <vt:lpstr>Ответьте на вопросы: </vt:lpstr>
      <vt:lpstr>Ответьте на вопросы: </vt:lpstr>
      <vt:lpstr>Ответьте на вопросы: </vt:lpstr>
      <vt:lpstr>Ответьте на вопросы: </vt:lpstr>
      <vt:lpstr>Ответьте на вопросы: </vt:lpstr>
      <vt:lpstr>Ответьте на вопросы: </vt:lpstr>
      <vt:lpstr>Ответьте на вопросы: </vt:lpstr>
      <vt:lpstr>Ответьте на вопросы: </vt:lpstr>
      <vt:lpstr>Задание № 4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</dc:title>
  <dc:creator>Admin</dc:creator>
  <cp:lastModifiedBy>света</cp:lastModifiedBy>
  <cp:revision>60</cp:revision>
  <dcterms:created xsi:type="dcterms:W3CDTF">2015-03-05T08:54:33Z</dcterms:created>
  <dcterms:modified xsi:type="dcterms:W3CDTF">2022-02-07T16:19:40Z</dcterms:modified>
</cp:coreProperties>
</file>