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92" r:id="rId4"/>
    <p:sldId id="293" r:id="rId5"/>
    <p:sldId id="294" r:id="rId6"/>
    <p:sldId id="295" r:id="rId7"/>
    <p:sldId id="296" r:id="rId8"/>
    <p:sldId id="297" r:id="rId9"/>
    <p:sldId id="282" r:id="rId10"/>
    <p:sldId id="283" r:id="rId11"/>
    <p:sldId id="284" r:id="rId12"/>
    <p:sldId id="285" r:id="rId13"/>
    <p:sldId id="286" r:id="rId14"/>
    <p:sldId id="287" r:id="rId15"/>
    <p:sldId id="298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82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91F41CB9-0C92-47F0-9456-35E6ED828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359021A-77A8-4D38-A8A8-E3C4E6C84021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286BA-C7B8-400B-9974-D6A915D44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70336-38A1-455D-A5EB-F5AFD4C68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BCD7B-2C5A-46D6-A697-1643F3B79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EE940-6CB8-4616-BE4A-1318BC0ED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D8E70-2948-4255-8C8B-12D86A9A2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FA2DE-BA82-4803-9B5D-F139B3C30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103A-8FC1-4912-9FC1-30B13F7DC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6F855-063F-4289-A33F-900800FE3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CE6A5-85DA-4D43-BA2D-537EDB99C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59937-97D9-4ED2-BECF-FF2706FD8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92862-819A-4446-BE01-7D9292627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6333F-098B-4181-B557-7E85A4150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3CA228E4-1440-43CA-AFC7-526B75A47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pf4Y6_SYWo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75816" y="2987749"/>
            <a:ext cx="9070975" cy="1296144"/>
          </a:xfrm>
        </p:spPr>
        <p:txBody>
          <a:bodyPr anchor="ctr"/>
          <a:lstStyle/>
          <a:p>
            <a:pPr marL="0" indent="0" algn="ctr" eaLnBrk="1">
              <a:spcAft>
                <a:spcPct val="0"/>
              </a:spcAft>
              <a:buFont typeface="Times New Roman" pitchFamily="16" charset="0"/>
              <a:buNone/>
            </a:pPr>
            <a:r>
              <a:rPr lang="ru-RU" sz="2000" b="1" i="1" dirty="0" smtClean="0">
                <a:solidFill>
                  <a:schemeClr val="tx1"/>
                </a:solidFill>
              </a:rPr>
              <a:t>Учитель: Киселева С.А.</a:t>
            </a:r>
            <a:endParaRPr lang="ru-RU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5816" y="1763613"/>
            <a:ext cx="9069387" cy="1260475"/>
          </a:xfrm>
        </p:spPr>
        <p:txBody>
          <a:bodyPr/>
          <a:lstStyle/>
          <a:p>
            <a:r>
              <a:rPr lang="ru-RU" sz="7200" b="1" i="1" dirty="0" smtClean="0">
                <a:solidFill>
                  <a:srgbClr val="00B050"/>
                </a:solidFill>
                <a:latin typeface="Constantia" pitchFamily="18" charset="0"/>
              </a:rPr>
              <a:t>На воде и в лесу</a:t>
            </a:r>
            <a:endParaRPr lang="ru-RU" sz="7200" b="1" i="1" dirty="0">
              <a:solidFill>
                <a:srgbClr val="00B05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4"/>
            <a:ext cx="7487815" cy="88433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Будьте  осторожны!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Не перепутайте!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808" y="1907629"/>
            <a:ext cx="4452938" cy="1152128"/>
          </a:xfrm>
        </p:spPr>
        <p:txBody>
          <a:bodyPr/>
          <a:lstStyle/>
          <a:p>
            <a:pPr algn="ctr"/>
            <a:r>
              <a:rPr lang="ru-RU" sz="3600" dirty="0" smtClean="0"/>
              <a:t>Ядовитая ягода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волчье лыко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68304" y="1907629"/>
            <a:ext cx="4456113" cy="128091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Полезная ягода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клюква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Галина\Мои документы\картинки\4f_NhQMgNV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92" y="3707829"/>
            <a:ext cx="4094126" cy="31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Галина\Мои документы\картинки\05_020646_cur22 клюкв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10677"/>
          <a:stretch>
            <a:fillRect/>
          </a:stretch>
        </p:blipFill>
        <p:spPr bwMode="auto">
          <a:xfrm>
            <a:off x="4752280" y="3779837"/>
            <a:ext cx="4151853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808" y="1835621"/>
            <a:ext cx="4452938" cy="1137568"/>
          </a:xfrm>
        </p:spPr>
        <p:txBody>
          <a:bodyPr/>
          <a:lstStyle/>
          <a:p>
            <a:pPr algn="ctr"/>
            <a:r>
              <a:rPr lang="ru-RU" sz="3600" dirty="0" smtClean="0"/>
              <a:t>Ядовитая ягода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вороний глаз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12320" y="1763613"/>
            <a:ext cx="4456113" cy="128158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Полезная ягода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черника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Documents and Settings\Галина\Мои документы\картинки\вороний глаз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840" y="3707829"/>
            <a:ext cx="4129403" cy="28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Галина\Мои документы\картинки\untitled(2) черни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4408" y="3419797"/>
            <a:ext cx="3024000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9" y="301625"/>
            <a:ext cx="7489402" cy="126047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Эти насекомые опасны!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647824" y="6886575"/>
            <a:ext cx="8208912" cy="519113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00B050"/>
                </a:solidFill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</a:rPr>
              <a:t>Каких насекомых называют  жалящими?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C:\Documents and Settings\Галина\Local Settings\Temporary Internet Files\Content.IE5\KC90VI5S\MC900438036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2160" y="1619597"/>
            <a:ext cx="2743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Галина\Local Settings\Temporary Internet Files\Content.IE5\KC90VI5S\MC900088448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5936" y="4571925"/>
            <a:ext cx="1728192" cy="2016000"/>
          </a:xfrm>
          <a:prstGeom prst="rect">
            <a:avLst/>
          </a:prstGeom>
          <a:noFill/>
        </p:spPr>
      </p:pic>
      <p:pic>
        <p:nvPicPr>
          <p:cNvPr id="1026" name="Picture 2" descr="C:\Documents and Settings\Галина\Мои документы\картинки\348355b_1364526319клещ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2440" y="3347789"/>
            <a:ext cx="3171825" cy="2381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Галина\Мои документы\untitled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8144" y="4715941"/>
            <a:ext cx="2705100" cy="1695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Галина\Мои документы\untitled(3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 rot="2736379">
            <a:off x="1079872" y="2123653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Назовите опасные ситуации на воде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Галина\Мои документы\картинки\tobol (3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6254" y="1979637"/>
            <a:ext cx="3520990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Галина\Мои документы\картинки\images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784" y="4499917"/>
            <a:ext cx="3996701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Галина\Мои документы\картинки\images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792" y="1835621"/>
            <a:ext cx="2466975" cy="1847850"/>
          </a:xfrm>
          <a:prstGeom prst="rect">
            <a:avLst/>
          </a:prstGeom>
          <a:noFill/>
        </p:spPr>
      </p:pic>
      <p:pic>
        <p:nvPicPr>
          <p:cNvPr id="2053" name="Picture 5" descr="C:\Documents and Settings\Галина\Мои документы\картинки\images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6296" y="4643933"/>
            <a:ext cx="3582690" cy="24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808" y="323453"/>
            <a:ext cx="7273378" cy="864096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Чтобы не было беды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у воды</a:t>
            </a:r>
            <a:r>
              <a:rPr lang="ru-RU" sz="2400" b="1" i="1" dirty="0" smtClean="0">
                <a:solidFill>
                  <a:srgbClr val="0070C0"/>
                </a:solidFill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1768476"/>
            <a:ext cx="9069387" cy="3739554"/>
          </a:xfrm>
        </p:spPr>
        <p:txBody>
          <a:bodyPr/>
          <a:lstStyle/>
          <a:p>
            <a:pPr algn="ctr"/>
            <a:endParaRPr lang="ru-RU" sz="2000" b="1" i="1" dirty="0" smtClean="0"/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Не подплывай к моторным и вёсельным лодкам.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Не толкай товарищей с берега или к воде.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Не доводи себя до переохлаждения и переутомления.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При появлении озноба  или сильной усталости выйди из воды, отдохни и согрейся.</a:t>
            </a:r>
          </a:p>
          <a:p>
            <a:pPr algn="just"/>
            <a:endParaRPr lang="ru-RU" sz="2000" b="1" i="1" dirty="0"/>
          </a:p>
        </p:txBody>
      </p:sp>
      <p:pic>
        <p:nvPicPr>
          <p:cNvPr id="3074" name="Picture 2" descr="C:\Documents and Settings\Галина\Мои документы\untit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024" y="4787949"/>
            <a:ext cx="4518767" cy="23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3152880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068" y="0"/>
            <a:ext cx="3299195" cy="2698467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338807" y="3543596"/>
            <a:ext cx="7639277" cy="25986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</a:p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Пусть весь день</a:t>
            </a:r>
          </a:p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вас будет</a:t>
            </a:r>
          </a:p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хорошее настроение!</a:t>
            </a:r>
          </a:p>
          <a:p>
            <a:endParaRPr lang="ru-RU" sz="5300" b="1" spc="55" dirty="0">
              <a:ln w="1143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741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Цель </a:t>
            </a:r>
            <a:r>
              <a:rPr lang="ru-RU" b="1" i="1" dirty="0" smtClean="0">
                <a:solidFill>
                  <a:srgbClr val="00B050"/>
                </a:solidFill>
              </a:rPr>
              <a:t>урока: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Blip>
                <a:blip r:embed="rId2"/>
              </a:buBlip>
            </a:pPr>
            <a:r>
              <a:rPr lang="ru-RU" dirty="0" smtClean="0"/>
              <a:t>формирование </a:t>
            </a:r>
            <a:r>
              <a:rPr lang="ru-RU" dirty="0" smtClean="0"/>
              <a:t>ответственного отношения к окружающему миру с целью сохранения здоровья</a:t>
            </a:r>
            <a:r>
              <a:rPr lang="ru-RU" dirty="0" smtClean="0"/>
              <a:t>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Изучите </a:t>
            </a:r>
            <a:r>
              <a:rPr lang="ru-RU" dirty="0" smtClean="0"/>
              <a:t>новый учебный материал на с. 26 - 29 и просмотри новый материал «Окружающий мир 2 класс, тема урока"На воде и в лесу", с.26-29, Школа России</a:t>
            </a:r>
            <a:r>
              <a:rPr lang="ru-RU" dirty="0" smtClean="0"/>
              <a:t>.</a:t>
            </a:r>
            <a:r>
              <a:rPr lang="ru-RU" b="1" dirty="0" smtClean="0"/>
              <a:t> .</a:t>
            </a:r>
            <a:r>
              <a:rPr lang="ru-RU" dirty="0" smtClean="0"/>
              <a:t>», перейдя по ссылке: </a:t>
            </a:r>
            <a:r>
              <a:rPr lang="ru-RU" u="sng" dirty="0" smtClean="0">
                <a:hlinkClick r:id="rId2"/>
              </a:rPr>
              <a:t>https://www.youtube.com/watch?v=Apf4Y6_SYWo&amp;feature=emb_logo</a:t>
            </a:r>
            <a:r>
              <a:rPr lang="ru-RU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</a:t>
            </a:r>
            <a:r>
              <a:rPr lang="ru-RU" dirty="0" smtClean="0"/>
              <a:t>опасности могут подстерегать человека на воде и в лесу?</a:t>
            </a:r>
          </a:p>
          <a:p>
            <a:r>
              <a:rPr lang="ru-RU" dirty="0" smtClean="0"/>
              <a:t>Спишите слова в рабочую тетрадь. Найдите и обведите лишнее.</a:t>
            </a:r>
          </a:p>
          <a:p>
            <a:pPr lvl="0"/>
            <a:r>
              <a:rPr lang="ru-RU" dirty="0" smtClean="0"/>
              <a:t>сыроежка, мухомор, маслёнок, лисичка.</a:t>
            </a:r>
          </a:p>
          <a:p>
            <a:pPr lvl="0"/>
            <a:r>
              <a:rPr lang="ru-RU" dirty="0" smtClean="0"/>
              <a:t>смородина, малина, черника, вороний глаз.</a:t>
            </a:r>
          </a:p>
          <a:p>
            <a:pPr lvl="0"/>
            <a:r>
              <a:rPr lang="ru-RU" dirty="0" smtClean="0"/>
              <a:t>пчела, шершень, муха, оса.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smtClean="0"/>
              <a:t>и запишите в рабочую тетрадь  памятку о ваших действиях на воде и в лесу.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Пройдите </a:t>
            </a:r>
            <a:r>
              <a:rPr lang="ru-RU" b="1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1.Найди </a:t>
            </a:r>
            <a:r>
              <a:rPr lang="ru-RU" sz="2000" b="1" dirty="0" smtClean="0"/>
              <a:t>неверное утверждение:</a:t>
            </a:r>
            <a:endParaRPr lang="ru-RU" sz="2000" dirty="0" smtClean="0"/>
          </a:p>
          <a:p>
            <a:r>
              <a:rPr lang="ru-RU" sz="2000" dirty="0" smtClean="0"/>
              <a:t>1.Не купайтесь в очень холодной воде. От холода может свести ногу.</a:t>
            </a:r>
          </a:p>
          <a:p>
            <a:r>
              <a:rPr lang="ru-RU" sz="2000" dirty="0" smtClean="0"/>
              <a:t>2.Лучше купаться в одиночку, чтобы не мешать друг другу.</a:t>
            </a:r>
          </a:p>
          <a:p>
            <a:r>
              <a:rPr lang="ru-RU" sz="2000" dirty="0" smtClean="0"/>
              <a:t>3.Купаться можно только в чистых водоёмах.</a:t>
            </a:r>
          </a:p>
          <a:p>
            <a:r>
              <a:rPr lang="ru-RU" sz="2000" b="1" dirty="0" smtClean="0"/>
              <a:t>2.Можно ли заплывать за буйки?</a:t>
            </a:r>
            <a:endParaRPr lang="ru-RU" sz="2000" dirty="0" smtClean="0"/>
          </a:p>
          <a:p>
            <a:r>
              <a:rPr lang="ru-RU" sz="2000" dirty="0" smtClean="0"/>
              <a:t>1.Нельзя, так как там проплывают судна.</a:t>
            </a:r>
          </a:p>
          <a:p>
            <a:r>
              <a:rPr lang="ru-RU" sz="2000" dirty="0" smtClean="0"/>
              <a:t>2.Можно с родителями, товарищами.</a:t>
            </a:r>
          </a:p>
          <a:p>
            <a:r>
              <a:rPr lang="ru-RU" sz="2000" dirty="0" smtClean="0"/>
              <a:t>3.Можно в спасательных жилетах.</a:t>
            </a:r>
          </a:p>
          <a:p>
            <a:r>
              <a:rPr lang="ru-RU" sz="2000" dirty="0" smtClean="0"/>
              <a:t>4.Можно, если хорошо плаваешь.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3.Можно ли нырять в незнакомых местах?</a:t>
            </a:r>
            <a:endParaRPr lang="ru-RU" sz="2000" dirty="0" smtClean="0"/>
          </a:p>
          <a:p>
            <a:r>
              <a:rPr lang="ru-RU" sz="2000" dirty="0" smtClean="0"/>
              <a:t>1. Можно, если  рядом взрослые;</a:t>
            </a:r>
          </a:p>
          <a:p>
            <a:r>
              <a:rPr lang="ru-RU" sz="2000" dirty="0" smtClean="0"/>
              <a:t>2. Можно, если есть подводная маска;</a:t>
            </a:r>
          </a:p>
          <a:p>
            <a:r>
              <a:rPr lang="ru-RU" sz="2000" dirty="0" smtClean="0"/>
              <a:t>3.Нельзя, так как можно пораниться об острые камни, предметы.</a:t>
            </a:r>
          </a:p>
          <a:p>
            <a:r>
              <a:rPr lang="ru-RU" sz="2000" b="1" dirty="0" smtClean="0"/>
              <a:t>4.Найди съедобный гриб?</a:t>
            </a:r>
            <a:endParaRPr lang="ru-RU" sz="2000" dirty="0" smtClean="0"/>
          </a:p>
          <a:p>
            <a:r>
              <a:rPr lang="ru-RU" sz="2000" dirty="0" smtClean="0"/>
              <a:t>1.Мухомор;</a:t>
            </a:r>
          </a:p>
          <a:p>
            <a:r>
              <a:rPr lang="ru-RU" sz="2000" dirty="0" smtClean="0"/>
              <a:t>2. Бледная поганка;</a:t>
            </a:r>
          </a:p>
          <a:p>
            <a:r>
              <a:rPr lang="ru-RU" sz="2000" dirty="0" smtClean="0"/>
              <a:t>3.Шампиньон.</a:t>
            </a:r>
          </a:p>
          <a:p>
            <a:r>
              <a:rPr lang="ru-RU" sz="2000" b="1" dirty="0" smtClean="0"/>
              <a:t>5. Какая ягода ядовита?</a:t>
            </a:r>
            <a:endParaRPr lang="ru-RU" sz="2000" dirty="0" smtClean="0"/>
          </a:p>
          <a:p>
            <a:r>
              <a:rPr lang="ru-RU" sz="2000" dirty="0" smtClean="0"/>
              <a:t>1.Земляника;           2.Вороний глаз;                  3.Облепиха.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Продолжите фразу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</a:t>
            </a:r>
            <a:r>
              <a:rPr lang="ru-RU" dirty="0" smtClean="0"/>
              <a:t>на уроке </a:t>
            </a:r>
          </a:p>
          <a:p>
            <a:pPr lvl="0"/>
            <a:r>
              <a:rPr lang="ru-RU" dirty="0" smtClean="0"/>
              <a:t>я узнал……</a:t>
            </a:r>
          </a:p>
          <a:p>
            <a:pPr lvl="0"/>
            <a:r>
              <a:rPr lang="ru-RU" dirty="0" smtClean="0"/>
              <a:t>я научился….</a:t>
            </a:r>
          </a:p>
          <a:p>
            <a:pPr lvl="0"/>
            <a:r>
              <a:rPr lang="ru-RU" dirty="0" smtClean="0"/>
              <a:t>я познакомился</a:t>
            </a:r>
          </a:p>
          <a:p>
            <a:pPr lvl="0"/>
            <a:r>
              <a:rPr lang="ru-RU" dirty="0" smtClean="0"/>
              <a:t>я повторил…..</a:t>
            </a:r>
          </a:p>
          <a:p>
            <a:pPr lvl="0"/>
            <a:r>
              <a:rPr lang="ru-RU" dirty="0" smtClean="0"/>
              <a:t> я закрепил….</a:t>
            </a:r>
          </a:p>
          <a:p>
            <a:pPr lvl="0"/>
            <a:r>
              <a:rPr lang="ru-RU" dirty="0" smtClean="0"/>
              <a:t>На уроке меня заинтересовало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957932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Несъедобные грибы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C:\Documents and Settings\Галина\Local Settings\Temporary Internet Files\Content.IE5\9HSTNZPT\MC90019327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872" y="4499917"/>
            <a:ext cx="2236500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3809" y="2051645"/>
            <a:ext cx="3816424" cy="2153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Какой же он хороший!</a:t>
            </a:r>
            <a:br>
              <a:rPr lang="ru-RU" dirty="0" smtClean="0"/>
            </a:br>
            <a:r>
              <a:rPr lang="ru-RU" dirty="0" smtClean="0"/>
              <a:t>И шапочка в горошек!</a:t>
            </a:r>
            <a:br>
              <a:rPr lang="ru-RU" dirty="0" smtClean="0"/>
            </a:br>
            <a:r>
              <a:rPr lang="ru-RU" dirty="0" smtClean="0"/>
              <a:t>Растёт повсюду он в лесу.</a:t>
            </a:r>
            <a:br>
              <a:rPr lang="ru-RU" dirty="0" smtClean="0"/>
            </a:br>
            <a:r>
              <a:rPr lang="ru-RU" dirty="0" smtClean="0"/>
              <a:t>Домой его не принесу!</a:t>
            </a:r>
            <a:br>
              <a:rPr lang="ru-RU" dirty="0" smtClean="0"/>
            </a:br>
            <a:r>
              <a:rPr lang="ru-RU" dirty="0" smtClean="0"/>
              <a:t>Ведь  на  расправу очень скор,</a:t>
            </a:r>
            <a:br>
              <a:rPr lang="ru-RU" dirty="0" smtClean="0"/>
            </a:br>
            <a:r>
              <a:rPr lang="ru-RU" dirty="0" smtClean="0"/>
              <a:t>Гриб ядовитый - ...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32400" y="1907629"/>
            <a:ext cx="3744416" cy="2668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Этот гриб совсем не красен, </a:t>
            </a:r>
            <a:br>
              <a:rPr lang="ru-RU" dirty="0" smtClean="0"/>
            </a:br>
            <a:r>
              <a:rPr lang="ru-RU" dirty="0" smtClean="0"/>
              <a:t>Но, поверьте, он опасен - </a:t>
            </a:r>
            <a:br>
              <a:rPr lang="ru-RU" dirty="0" smtClean="0"/>
            </a:br>
            <a:r>
              <a:rPr lang="ru-RU" dirty="0" smtClean="0"/>
              <a:t>Не похож на мухомор, </a:t>
            </a:r>
            <a:br>
              <a:rPr lang="ru-RU" dirty="0" smtClean="0"/>
            </a:br>
            <a:r>
              <a:rPr lang="ru-RU" dirty="0" smtClean="0"/>
              <a:t>Но на всех наводит мор. </a:t>
            </a:r>
            <a:br>
              <a:rPr lang="ru-RU" dirty="0" smtClean="0"/>
            </a:br>
            <a:r>
              <a:rPr lang="ru-RU" dirty="0" smtClean="0"/>
              <a:t>Мор наводит на зверей, </a:t>
            </a:r>
            <a:br>
              <a:rPr lang="ru-RU" dirty="0" smtClean="0"/>
            </a:br>
            <a:r>
              <a:rPr lang="ru-RU" dirty="0" smtClean="0"/>
              <a:t>Ядовит и для людей. </a:t>
            </a:r>
            <a:br>
              <a:rPr lang="ru-RU" dirty="0" smtClean="0"/>
            </a:br>
            <a:r>
              <a:rPr lang="ru-RU" dirty="0" smtClean="0"/>
              <a:t>В руки даже не бери, </a:t>
            </a:r>
            <a:br>
              <a:rPr lang="ru-RU" dirty="0" smtClean="0"/>
            </a:br>
            <a:r>
              <a:rPr lang="ru-RU" dirty="0" smtClean="0"/>
              <a:t>Полон яда он внутри. </a:t>
            </a:r>
            <a:br>
              <a:rPr lang="ru-RU" dirty="0" smtClean="0"/>
            </a:br>
            <a:r>
              <a:rPr lang="ru-RU" dirty="0" smtClean="0"/>
              <a:t>В светлой шапке, на дорожке </a:t>
            </a:r>
            <a:br>
              <a:rPr lang="ru-RU" dirty="0" smtClean="0"/>
            </a:br>
            <a:r>
              <a:rPr lang="ru-RU" dirty="0" smtClean="0"/>
              <a:t>Он стоит на тонкой ножке. </a:t>
            </a:r>
            <a:endParaRPr lang="ru-RU" dirty="0"/>
          </a:p>
        </p:txBody>
      </p:sp>
      <p:pic>
        <p:nvPicPr>
          <p:cNvPr id="2050" name="Picture 2" descr="C:\Documents and Settings\Галина\Мои документы\1307885306_1.jpg"/>
          <p:cNvPicPr>
            <a:picLocks noChangeAspect="1" noChangeArrowheads="1"/>
          </p:cNvPicPr>
          <p:nvPr/>
        </p:nvPicPr>
        <p:blipFill>
          <a:blip r:embed="rId3" cstate="print"/>
          <a:srcRect b="16359"/>
          <a:stretch>
            <a:fillRect/>
          </a:stretch>
        </p:blipFill>
        <p:spPr bwMode="auto">
          <a:xfrm>
            <a:off x="5832400" y="4787949"/>
            <a:ext cx="2926782" cy="24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342</Words>
  <Application>Microsoft Office PowerPoint</Application>
  <PresentationFormat>Произвольный</PresentationFormat>
  <Paragraphs>69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 воде и в лесу</vt:lpstr>
      <vt:lpstr>Цель урока:</vt:lpstr>
      <vt:lpstr>Задание № 1 </vt:lpstr>
      <vt:lpstr>Задание №2 </vt:lpstr>
      <vt:lpstr>Задание №3 </vt:lpstr>
      <vt:lpstr>Задание для контроля  Пройдите тест</vt:lpstr>
      <vt:lpstr>Слайд 7</vt:lpstr>
      <vt:lpstr>Продолжите фразу:</vt:lpstr>
      <vt:lpstr>Несъедобные грибы</vt:lpstr>
      <vt:lpstr>Будьте  осторожны! Не перепутайте!</vt:lpstr>
      <vt:lpstr>Слайд 11</vt:lpstr>
      <vt:lpstr>Эти насекомые опасны!</vt:lpstr>
      <vt:lpstr>Назовите опасные ситуации на воде</vt:lpstr>
      <vt:lpstr>Чтобы не было беды  у воды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света</cp:lastModifiedBy>
  <cp:revision>39</cp:revision>
  <cp:lastPrinted>1601-01-01T00:00:00Z</cp:lastPrinted>
  <dcterms:created xsi:type="dcterms:W3CDTF">2010-10-01T06:10:44Z</dcterms:created>
  <dcterms:modified xsi:type="dcterms:W3CDTF">2022-02-08T16:00:41Z</dcterms:modified>
</cp:coreProperties>
</file>