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Математика 2 класс</a:t>
            </a:r>
            <a:br>
              <a:rPr lang="ru-RU" dirty="0" smtClean="0"/>
            </a:br>
            <a:r>
              <a:rPr lang="ru-RU" dirty="0" smtClean="0"/>
              <a:t>Тема: «</a:t>
            </a:r>
            <a:r>
              <a:rPr lang="ru-RU" dirty="0" smtClean="0"/>
              <a:t>Решение</a:t>
            </a:r>
            <a:r>
              <a:rPr lang="en-US" dirty="0" smtClean="0"/>
              <a:t> </a:t>
            </a:r>
            <a:r>
              <a:rPr lang="ru-RU" dirty="0" smtClean="0"/>
              <a:t>текстовых </a:t>
            </a:r>
            <a:r>
              <a:rPr lang="ru-RU" dirty="0" smtClean="0"/>
              <a:t>задач»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640960" cy="1467608"/>
          </a:xfrm>
        </p:spPr>
        <p:txBody>
          <a:bodyPr/>
          <a:lstStyle/>
          <a:p>
            <a:r>
              <a:rPr lang="ru-RU" dirty="0" smtClean="0"/>
              <a:t>закрепление навыка решения текстовых задач, устных приёмов сложения и вычитания в пределах 100.</a:t>
            </a:r>
            <a:endParaRPr lang="ru-RU" dirty="0"/>
          </a:p>
        </p:txBody>
      </p:sp>
      <p:pic>
        <p:nvPicPr>
          <p:cNvPr id="6146" name="Picture 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89040"/>
            <a:ext cx="3600400" cy="2910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1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747528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задачу №42 на с. 27.</a:t>
            </a:r>
          </a:p>
          <a:p>
            <a:endParaRPr lang="ru-RU" dirty="0"/>
          </a:p>
        </p:txBody>
      </p:sp>
      <p:pic>
        <p:nvPicPr>
          <p:cNvPr id="5122" name="Picture 2" descr="https://w7.pngwing.com/pngs/161/1000/png-transparent-owl-cartoon-illustration-owl-water-s-reading-vertebrate-ow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858120"/>
            <a:ext cx="2843808" cy="3999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60351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задачу 43 на с. 27.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https://www.clipartkey.com/mpngs/m/4-44352_transparent-owl-with-book-png-clipart-pi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3980"/>
            <a:ext cx="2901870" cy="3824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9635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примеры №40 с.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naurok-test.nyc3.cdn.digitaloceanspaces.com/uploads/test/82001/323906/657238_15879995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210050" cy="284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контроля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Продолжи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фразу: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Сегодня на уроке 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узнал……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научился….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познакомился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повторил…..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я закрепил….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уроке меня заинтересовало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pinimg.com/474x/54/b6/12/54b61294a042aca25fd40f2b703c2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77480"/>
            <a:ext cx="359573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</TotalTime>
  <Words>90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Математика 2 класс Тема: «Решение текстовых задач»</vt:lpstr>
      <vt:lpstr>Цель:</vt:lpstr>
      <vt:lpstr>Задание № 1 </vt:lpstr>
      <vt:lpstr>Задание №2 </vt:lpstr>
      <vt:lpstr>Задание №3</vt:lpstr>
      <vt:lpstr>Задание для контроля 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«Решение текстовых задач»</dc:title>
  <dc:creator>света</dc:creator>
  <cp:lastModifiedBy>света</cp:lastModifiedBy>
  <cp:revision>2</cp:revision>
  <dcterms:created xsi:type="dcterms:W3CDTF">2022-02-08T11:47:49Z</dcterms:created>
  <dcterms:modified xsi:type="dcterms:W3CDTF">2022-02-08T11:59:57Z</dcterms:modified>
</cp:coreProperties>
</file>