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Русский язык 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Обобщение изученного материала.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6169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совершенствование умения и навыка правильного определения орфограммы.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w7.pngwing.com/pngs/341/217/png-transparent-owl-professor-teacher-owl-animals-graduation-ceremony-vertebrate-thumbnai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24944"/>
            <a:ext cx="3429000" cy="3429001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Спишите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слова, вставляя попущенные буквы. Орфограммы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подчеркните: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Фла_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пиро_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плато_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бере_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№1. </a:t>
            </a:r>
            <a:endParaRPr lang="ru-RU" b="1" dirty="0"/>
          </a:p>
        </p:txBody>
      </p:sp>
      <p:pic>
        <p:nvPicPr>
          <p:cNvPr id="5122" name="Picture 2" descr="https://a.d-cd.net/MUAAAgCUtuA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56992"/>
            <a:ext cx="3685170" cy="3193814"/>
          </a:xfrm>
          <a:prstGeom prst="ellipse">
            <a:avLst/>
          </a:prstGeom>
          <a:ln w="190500" cap="rnd">
            <a:solidFill>
              <a:srgbClr val="C0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Спиши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 Найди и подчеркни в тексте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парные согласные, которые нужно проверять!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Встала шапка между трав!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Гриб на ножке гладкой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коричневою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шляпкой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бархатной подкладкой!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pic>
        <p:nvPicPr>
          <p:cNvPr id="4098" name="Picture 2" descr="hello_html_196200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2107" y="4149080"/>
            <a:ext cx="3611893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парные согласные в 2 колонки по глухости и звонкости.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dirty="0"/>
          </a:p>
        </p:txBody>
      </p:sp>
      <p:pic>
        <p:nvPicPr>
          <p:cNvPr id="3074" name="Picture 2" descr="https://im0-tub-ru.yandex.net/i?id=1260ceba83bb24e4234d31fdab19fdd4-l&amp;ref=rim&amp;n=13&amp;w=920&amp;h=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80928"/>
            <a:ext cx="5151120" cy="3684171"/>
          </a:xfrm>
          <a:prstGeom prst="ellipse">
            <a:avLst/>
          </a:prstGeom>
          <a:ln w="1905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узнал, что…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Продолжи предложение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pic>
        <p:nvPicPr>
          <p:cNvPr id="2050" name="Picture 2" descr="https://fs02.vseosvita.ua/0200npzy-31dd/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852936"/>
            <a:ext cx="3131840" cy="3131840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1028" name="Picture 4" descr="https://fsd.multiurok.ru/html/2021/02/06/s_601e44306ae3f/1630121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706909" cy="4617132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</TotalTime>
  <Words>113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Русский язык 2 класс Тема: Обобщение изученного материала.</vt:lpstr>
      <vt:lpstr>Цель:</vt:lpstr>
      <vt:lpstr>Задание №1. </vt:lpstr>
      <vt:lpstr>Задание № 2</vt:lpstr>
      <vt:lpstr>Задание для контроля</vt:lpstr>
      <vt:lpstr>Продолжи предложение: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Обобщение изученного материала.</dc:title>
  <dc:creator>света</dc:creator>
  <cp:lastModifiedBy>света</cp:lastModifiedBy>
  <cp:revision>2</cp:revision>
  <dcterms:created xsi:type="dcterms:W3CDTF">2022-02-08T12:37:33Z</dcterms:created>
  <dcterms:modified xsi:type="dcterms:W3CDTF">2022-02-08T12:55:37Z</dcterms:modified>
</cp:coreProperties>
</file>