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70" r:id="rId4"/>
    <p:sldId id="271" r:id="rId5"/>
    <p:sldId id="258" r:id="rId6"/>
    <p:sldId id="261" r:id="rId7"/>
    <p:sldId id="262" r:id="rId8"/>
    <p:sldId id="256" r:id="rId9"/>
    <p:sldId id="260" r:id="rId10"/>
    <p:sldId id="263" r:id="rId11"/>
    <p:sldId id="264" r:id="rId12"/>
    <p:sldId id="268" r:id="rId13"/>
    <p:sldId id="265" r:id="rId14"/>
    <p:sldId id="266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11&amp;v=ySqLBpMdz5o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558608" cy="20906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класс. Тема урока: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из неподвижных игрушек сделать подвижные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530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" y="188640"/>
            <a:ext cx="8714478" cy="332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91555"/>
            <a:ext cx="922816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3920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9" y="116632"/>
            <a:ext cx="9046991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9016"/>
            <a:ext cx="9145016" cy="207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73668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229600" cy="2723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6952"/>
            <a:ext cx="73914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75638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1" y="116632"/>
            <a:ext cx="8991349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22712"/>
            <a:ext cx="752880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53684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" y="116632"/>
            <a:ext cx="887608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7056784" cy="368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9783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теоретический материал,  изготовьте изделие по видео.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Продолжите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предложение: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узнал, что…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5832648" cy="3044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изготовление изделия с шарнирным механизмом по принципу вращения.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295400"/>
            <a:ext cx="6768752" cy="685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Изучение нового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Просмотри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новый материал «Как сделать бумажную марионетку с шарнирами», перейдя по ссылке: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https://www.youtube.com/watch?time_continue=11&amp;v=ySqLBpMdz5o&amp;feature=emb_logo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№1.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Рассмотрите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технологическую карту изготовления подвижной игрушки с. 76-79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картон, ножницы, шаблоны, шило, скрепка,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проволока.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ли у Вас есть?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819" y="2159108"/>
            <a:ext cx="3590181" cy="238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92341"/>
            <a:ext cx="6129391" cy="229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257" y="4941168"/>
            <a:ext cx="2314004" cy="163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781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95400"/>
            <a:ext cx="7704856" cy="1557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Повторите правила безопасности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8229600" cy="161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53136"/>
            <a:ext cx="8343126" cy="187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5472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61656"/>
            <a:ext cx="8229600" cy="353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7" y="260648"/>
            <a:ext cx="8748464" cy="10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8330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739"/>
            <a:ext cx="8759705" cy="44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3760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56984" cy="370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20868"/>
            <a:ext cx="9001000" cy="240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2224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40</TotalTime>
  <Words>120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Кутюр</vt:lpstr>
      <vt:lpstr>2 класс. Тема урока: «Как из неподвижных игрушек сделать подвижные?»</vt:lpstr>
      <vt:lpstr>Цель:</vt:lpstr>
      <vt:lpstr>Изучение нового материала</vt:lpstr>
      <vt:lpstr>Задание №1. </vt:lpstr>
      <vt:lpstr>Слайд 5</vt:lpstr>
      <vt:lpstr>Задание №2.   .Повторите правила безопасности.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Задание №3.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света</cp:lastModifiedBy>
  <cp:revision>8</cp:revision>
  <dcterms:created xsi:type="dcterms:W3CDTF">2016-01-28T16:41:12Z</dcterms:created>
  <dcterms:modified xsi:type="dcterms:W3CDTF">2022-02-09T18:31:24Z</dcterms:modified>
</cp:coreProperties>
</file>