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8" r:id="rId3"/>
    <p:sldId id="261" r:id="rId4"/>
    <p:sldId id="268" r:id="rId5"/>
    <p:sldId id="267" r:id="rId6"/>
    <p:sldId id="269" r:id="rId7"/>
    <p:sldId id="279" r:id="rId8"/>
    <p:sldId id="280" r:id="rId9"/>
    <p:sldId id="281" r:id="rId10"/>
    <p:sldId id="282" r:id="rId11"/>
    <p:sldId id="286" r:id="rId12"/>
    <p:sldId id="283" r:id="rId13"/>
    <p:sldId id="287" r:id="rId14"/>
    <p:sldId id="272" r:id="rId15"/>
    <p:sldId id="27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/>
              <a:pPr>
                <a:defRPr/>
              </a:pPr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ome\Desktop\&#1054;&#1058;&#1050;&#1056;&#1067;&#1058;&#1067;&#1049;%20&#1059;&#1056;&#1054;&#1050;%20&#1063;&#1058;&#1045;&#1053;&#1048;&#1071;%202018\Pisateli_detyam_-_N_Nosov_ZHivaya_shlyapa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82&amp;v=o5iY65KnOH4&amp;feature=emb_log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6572296" cy="150019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Урок литературного чтения  2 класс</a:t>
            </a:r>
            <a:b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571612"/>
            <a:ext cx="7669238" cy="478634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«Н.Н.Носов «Живая шляпа»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Киселева С.А.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  <a:endParaRPr lang="ru-RU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156376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6050" y="1643050"/>
            <a:ext cx="2647950" cy="4048125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357430"/>
            <a:ext cx="2500330" cy="193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Соедините и запишите в тетрадь пословицы. Объясните их значение.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ВОЛКОВ БОЯТЬСЯ –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43116"/>
            <a:ext cx="4143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СЕМЬ РАЗ ОТМЕРЬ –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357562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СТРАХА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143504" y="1000108"/>
            <a:ext cx="40004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РАЗ ОТРЕЖЬ.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143116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ГЛАЗА ВЕЛИКИ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857752" y="3429001"/>
            <a:ext cx="38576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 НЕ ХОДИТЬ.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3750463" y="2321711"/>
            <a:ext cx="207170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4143372" y="1428736"/>
            <a:ext cx="1000132" cy="100013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571868" y="2643182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вопросы после рассказа с. 59.</a:t>
            </a:r>
          </a:p>
          <a:p>
            <a:endParaRPr lang="ru-RU" dirty="0"/>
          </a:p>
        </p:txBody>
      </p:sp>
      <p:pic>
        <p:nvPicPr>
          <p:cNvPr id="35842" name="Picture 2" descr="https://mdoy.pro/pict/ds_892/gallery/4%20%D0%B3%D1%80%D1%83%D0%BF%D0%BF%D0%B0/%D0%BD%D0%BE%D1%81%D0%BE%D0%B2/IMG_20191208_0821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20887"/>
            <a:ext cx="5007303" cy="3603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 предложение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узнал, что…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3424040" cy="264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260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500306"/>
            <a:ext cx="1260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429132"/>
            <a:ext cx="1260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571481"/>
            <a:ext cx="5786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 доволен собой, у меня все получилось. Хочу знать больше.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2500306"/>
            <a:ext cx="6000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меня не всё получилось, но я постараюсь. 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4643446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defTabSz="449263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Ничего не понятно на уроке.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C:\Users\Home\Desktop\картинки солнышко\487769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89"/>
            <a:ext cx="8572560" cy="642942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42910" y="5500702"/>
            <a:ext cx="80010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рассказом Н.Носова «Живая шляпа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fsd.multiurok.ru/html/2020/02/20/s_5e4ebafbefb68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24944"/>
            <a:ext cx="6096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928663" y="571481"/>
            <a:ext cx="7315226" cy="15001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Толковый словарь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000240"/>
            <a:ext cx="7597800" cy="246063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ШЛЯПА- ГОЛОВНОЙ УБОР С ВЫСОКИМИ ПОЛЯМИ.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По Ожегову</a:t>
            </a:r>
          </a:p>
        </p:txBody>
      </p:sp>
      <p:pic>
        <p:nvPicPr>
          <p:cNvPr id="2050" name="Picture 2" descr="C:\Users\Home\Desktop\main_50417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3" y="4000504"/>
            <a:ext cx="3789975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700">
              <a:buFont typeface="Arial" charset="0"/>
              <a:buNone/>
            </a:pPr>
            <a:r>
              <a:rPr lang="ru-RU" sz="36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Кочерга</a:t>
            </a:r>
            <a:r>
              <a:rPr lang="ru-RU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- чугунная или стальная изогнутая палка для засовывания и поворачивания дров и угля в печке. </a:t>
            </a:r>
          </a:p>
        </p:txBody>
      </p:sp>
      <p:pic>
        <p:nvPicPr>
          <p:cNvPr id="3" name="Рисунок 3" descr="im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191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286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7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Комод</a:t>
            </a:r>
            <a:r>
              <a:rPr lang="ru-RU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– низкий шкаф с выдвижными ящиками для белья, разных мелких домашних вещей.</a:t>
            </a:r>
          </a:p>
        </p:txBody>
      </p:sp>
      <p:pic>
        <p:nvPicPr>
          <p:cNvPr id="3" name="Рисунок 5" descr="5-yacjik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143058"/>
            <a:ext cx="5684835" cy="426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85794"/>
            <a:ext cx="4857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Трястись (от страха) </a:t>
            </a:r>
            <a: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ru-RU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Со-ско-чить</a:t>
            </a: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(с  дивана) -</a:t>
            </a:r>
            <a:endParaRPr lang="ru-RU" sz="32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Швы-рять</a:t>
            </a:r>
            <a: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</a:p>
          <a:p>
            <a:pPr>
              <a:lnSpc>
                <a:spcPct val="150000"/>
              </a:lnSpc>
            </a:pPr>
            <a:r>
              <a:rPr lang="ru-RU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Фыр-кать</a:t>
            </a: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ru-RU" sz="32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Плюх-ну-лось</a:t>
            </a: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sateli_detyam_-_N_Nosov_ZHivaya_shlyap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72396" y="5500702"/>
            <a:ext cx="928694" cy="9286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7752" y="928670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дрожать, бояться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171448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спрыгнуть вниз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143239" y="2428868"/>
            <a:ext cx="4500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бросать с силой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143248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шумом выпускать воздух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3857628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тяжело упало</a:t>
            </a:r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2722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нового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 материал с помощью видео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Литературное чтение 2 класс (Урок№44 - Н.Н. Носов «Живая шляпа».)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https://www.youtube.com/watch?time_continue=82&amp;v=o5iY65KnOH4&amp;feature=emb_logo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 прочитайте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 с. 54 - 59.</a:t>
            </a:r>
          </a:p>
          <a:p>
            <a:endParaRPr lang="ru-RU" dirty="0"/>
          </a:p>
        </p:txBody>
      </p:sp>
      <p:pic>
        <p:nvPicPr>
          <p:cNvPr id="38914" name="Picture 2" descr="https://ds04.infourok.ru/uploads/ex/090f/001181b6-375130a3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5599477" cy="4199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рассказ. В рабочей тетради составьте и запишите план пересказа данного рассказа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Перескажите его.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7890" name="Picture 2" descr="https://ds04.infourok.ru/uploads/ex/0882/000fe701-7e05a537/img8.jpg"/>
          <p:cNvPicPr>
            <a:picLocks noChangeAspect="1" noChangeArrowheads="1"/>
          </p:cNvPicPr>
          <p:nvPr/>
        </p:nvPicPr>
        <p:blipFill>
          <a:blip r:embed="rId2" cstate="print"/>
          <a:srcRect b="18841"/>
          <a:stretch>
            <a:fillRect/>
          </a:stretch>
        </p:blipFill>
        <p:spPr bwMode="auto">
          <a:xfrm>
            <a:off x="3059832" y="3284984"/>
            <a:ext cx="449535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</Template>
  <TotalTime>274</TotalTime>
  <Words>246</Words>
  <Application>Microsoft Office PowerPoint</Application>
  <PresentationFormat>Экран (4:3)</PresentationFormat>
  <Paragraphs>52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Фокина Л. П. Шаблон школьный</vt:lpstr>
      <vt:lpstr>Урок литературного чтения  2 класс УМК «Школа России»</vt:lpstr>
      <vt:lpstr>Цель:</vt:lpstr>
      <vt:lpstr>Толковый словарь</vt:lpstr>
      <vt:lpstr>Слайд 4</vt:lpstr>
      <vt:lpstr>Слайд 5</vt:lpstr>
      <vt:lpstr>Слайд 6</vt:lpstr>
      <vt:lpstr>Изучение нового материала</vt:lpstr>
      <vt:lpstr>Задание №1. </vt:lpstr>
      <vt:lpstr>Задание № 2</vt:lpstr>
      <vt:lpstr>Задание № 3 </vt:lpstr>
      <vt:lpstr>Слайд 11</vt:lpstr>
      <vt:lpstr>Задание для контроля</vt:lpstr>
      <vt:lpstr>Продолжи предложение: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света</cp:lastModifiedBy>
  <cp:revision>29</cp:revision>
  <dcterms:created xsi:type="dcterms:W3CDTF">2018-01-31T20:15:37Z</dcterms:created>
  <dcterms:modified xsi:type="dcterms:W3CDTF">2022-02-09T14:55:14Z</dcterms:modified>
</cp:coreProperties>
</file>