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Тема: Решение текстовых задач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19458" name="Picture 2" descr="https://2.bp.blogspot.com/-1HIb3AnplO4/Wp0wevVdiFI/AAAAAAAAIV4/ZWV32BRjvOwA746PH6UNwTZYn0Qr0axBQCLcBGAs/s320/%25D1%2581%25D0%25BE%25D0%25B2%25D1%258B_DoV%2B%25283%25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22802"/>
            <a:ext cx="5544616" cy="2685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закрепление навыка решения текстовых задач, устных приёмов сложения и вычитания в пределах 100.</a:t>
            </a:r>
            <a:endParaRPr lang="ru-RU" dirty="0"/>
          </a:p>
        </p:txBody>
      </p:sp>
      <p:pic>
        <p:nvPicPr>
          <p:cNvPr id="6146" name="Picture 2" descr="https://1.bp.blogspot.com/-jT9zHOirT1s/X37gCwVEUqI/AAAAAAAA7y4/qnpkhwoO8_YLTb_rXeLt9O1spmR8WIbXgCLcBGAsYHQ/w245-h1246/%25D1%2581%25D0%25BE%25D0%25B2%25D0%25B0-DoV.png"/>
          <p:cNvPicPr>
            <a:picLocks noChangeAspect="1" noChangeArrowheads="1"/>
          </p:cNvPicPr>
          <p:nvPr/>
        </p:nvPicPr>
        <p:blipFill>
          <a:blip r:embed="rId2" cstate="print"/>
          <a:srcRect t="49543" b="34075"/>
          <a:stretch>
            <a:fillRect/>
          </a:stretch>
        </p:blipFill>
        <p:spPr bwMode="auto">
          <a:xfrm>
            <a:off x="4283968" y="2829079"/>
            <a:ext cx="4177302" cy="3480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1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примеры №41 на с. 27.</a:t>
            </a:r>
          </a:p>
          <a:p>
            <a:endParaRPr lang="ru-RU" dirty="0"/>
          </a:p>
        </p:txBody>
      </p:sp>
      <p:pic>
        <p:nvPicPr>
          <p:cNvPr id="5122" name="Picture 2" descr="https://1.bp.blogspot.com/-jT9zHOirT1s/X37gCwVEUqI/AAAAAAAA7y4/qnpkhwoO8_YLTb_rXeLt9O1spmR8WIbXgCLcBGAsYHQ/w245-h1246/%25D1%2581%25D0%25BE%25D0%25B2%25D0%25B0-DoV.png"/>
          <p:cNvPicPr>
            <a:picLocks noChangeAspect="1" noChangeArrowheads="1"/>
          </p:cNvPicPr>
          <p:nvPr/>
        </p:nvPicPr>
        <p:blipFill>
          <a:blip r:embed="rId2" cstate="print"/>
          <a:srcRect t="67347" b="16878"/>
          <a:stretch>
            <a:fillRect/>
          </a:stretch>
        </p:blipFill>
        <p:spPr bwMode="auto">
          <a:xfrm>
            <a:off x="3131840" y="2780927"/>
            <a:ext cx="4435521" cy="3558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Начерти </a:t>
            </a:r>
            <a:r>
              <a:rPr lang="ru-RU" dirty="0" smtClean="0"/>
              <a:t>ломаную №43 на с. 27.</a:t>
            </a:r>
          </a:p>
          <a:p>
            <a:endParaRPr lang="ru-RU" dirty="0"/>
          </a:p>
        </p:txBody>
      </p:sp>
      <p:pic>
        <p:nvPicPr>
          <p:cNvPr id="4098" name="Picture 2" descr="https://1.bp.blogspot.com/-jT9zHOirT1s/X37gCwVEUqI/AAAAAAAA7y4/qnpkhwoO8_YLTb_rXeLt9O1spmR8WIbXgCLcBGAsYHQ/w245-h1246/%25D1%2581%25D0%25BE%25D0%25B2%25D0%25B0-DoV.png"/>
          <p:cNvPicPr>
            <a:picLocks noChangeAspect="1" noChangeArrowheads="1"/>
          </p:cNvPicPr>
          <p:nvPr/>
        </p:nvPicPr>
        <p:blipFill>
          <a:blip r:embed="rId2" cstate="print"/>
          <a:srcRect t="83122"/>
          <a:stretch>
            <a:fillRect/>
          </a:stretch>
        </p:blipFill>
        <p:spPr bwMode="auto">
          <a:xfrm>
            <a:off x="2433480" y="2276872"/>
            <a:ext cx="4697935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748680"/>
          </a:xfrm>
        </p:spPr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задачу №37 (2) с. 26</a:t>
            </a:r>
          </a:p>
          <a:p>
            <a:endParaRPr lang="ru-RU" dirty="0"/>
          </a:p>
        </p:txBody>
      </p:sp>
      <p:pic>
        <p:nvPicPr>
          <p:cNvPr id="3074" name="Picture 2" descr="https://1.bp.blogspot.com/-jT9zHOirT1s/X37gCwVEUqI/AAAAAAAA7y4/qnpkhwoO8_YLTb_rXeLt9O1spmR8WIbXgCLcBGAsYHQ/w245-h1246/%25D1%2581%25D0%25BE%25D0%25B2%25D0%25B0-DoV.png"/>
          <p:cNvPicPr>
            <a:picLocks noChangeAspect="1" noChangeArrowheads="1"/>
          </p:cNvPicPr>
          <p:nvPr/>
        </p:nvPicPr>
        <p:blipFill>
          <a:blip r:embed="rId2" cstate="print"/>
          <a:srcRect t="50150" b="32862"/>
          <a:stretch>
            <a:fillRect/>
          </a:stretch>
        </p:blipFill>
        <p:spPr bwMode="auto">
          <a:xfrm>
            <a:off x="1835696" y="2400743"/>
            <a:ext cx="4392488" cy="3795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фразу:</a:t>
            </a:r>
            <a:endParaRPr lang="ru-RU" dirty="0" smtClean="0"/>
          </a:p>
          <a:p>
            <a:r>
              <a:rPr lang="ru-RU" dirty="0" smtClean="0"/>
              <a:t>Сегодня на уроке </a:t>
            </a:r>
          </a:p>
          <a:p>
            <a:pPr lvl="0"/>
            <a:r>
              <a:rPr lang="ru-RU" dirty="0" smtClean="0"/>
              <a:t>я узнал……</a:t>
            </a:r>
          </a:p>
          <a:p>
            <a:pPr lvl="0"/>
            <a:r>
              <a:rPr lang="ru-RU" dirty="0" smtClean="0"/>
              <a:t>я научился….</a:t>
            </a:r>
          </a:p>
          <a:p>
            <a:pPr lvl="0"/>
            <a:r>
              <a:rPr lang="ru-RU" dirty="0" smtClean="0"/>
              <a:t>я познакомился</a:t>
            </a:r>
          </a:p>
          <a:p>
            <a:pPr lvl="0"/>
            <a:r>
              <a:rPr lang="ru-RU" dirty="0" smtClean="0"/>
              <a:t>я повторил…..</a:t>
            </a:r>
          </a:p>
          <a:p>
            <a:pPr lvl="0"/>
            <a:r>
              <a:rPr lang="ru-RU" dirty="0" smtClean="0"/>
              <a:t> я закрепил….</a:t>
            </a:r>
          </a:p>
          <a:p>
            <a:pPr lvl="0"/>
            <a:r>
              <a:rPr lang="ru-RU" dirty="0" smtClean="0"/>
              <a:t>На уроке меня заинтересовало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1.bp.blogspot.com/-jT9zHOirT1s/X37gCwVEUqI/AAAAAAAA7y4/qnpkhwoO8_YLTb_rXeLt9O1spmR8WIbXgCLcBGAsYHQ/w245-h1246/%25D1%2581%25D0%25BE%25D0%25B2%25D0%25B0-DoV.png"/>
          <p:cNvPicPr>
            <a:picLocks noChangeAspect="1" noChangeArrowheads="1"/>
          </p:cNvPicPr>
          <p:nvPr/>
        </p:nvPicPr>
        <p:blipFill>
          <a:blip r:embed="rId2" cstate="print"/>
          <a:srcRect t="33977" b="48637"/>
          <a:stretch>
            <a:fillRect/>
          </a:stretch>
        </p:blipFill>
        <p:spPr bwMode="auto">
          <a:xfrm>
            <a:off x="2483768" y="1844824"/>
            <a:ext cx="4451015" cy="3935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92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Математика Тема: Решение текстовых задач</vt:lpstr>
      <vt:lpstr>Цель: </vt:lpstr>
      <vt:lpstr>Задание № 1 </vt:lpstr>
      <vt:lpstr>Задание №2 </vt:lpstr>
      <vt:lpstr>Задание №3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Тема: Решение текстовых задач</dc:title>
  <dc:creator>света</dc:creator>
  <cp:lastModifiedBy>света</cp:lastModifiedBy>
  <cp:revision>2</cp:revision>
  <dcterms:created xsi:type="dcterms:W3CDTF">2022-02-10T14:31:42Z</dcterms:created>
  <dcterms:modified xsi:type="dcterms:W3CDTF">2022-02-10T14:42:34Z</dcterms:modified>
</cp:coreProperties>
</file>