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6" r:id="rId3"/>
    <p:sldId id="279" r:id="rId4"/>
    <p:sldId id="263" r:id="rId5"/>
    <p:sldId id="264" r:id="rId6"/>
    <p:sldId id="280" r:id="rId7"/>
    <p:sldId id="281" r:id="rId8"/>
    <p:sldId id="282" r:id="rId9"/>
    <p:sldId id="28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1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29837-3E85-4239-BE28-6CEB54526756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EA4DD-DA4A-41C6-9E1E-801CE20526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3"/>
            <a:ext cx="7990656" cy="29523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Русский язык 2 класс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Правописание слов с разделительным мягким знаком.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509120"/>
            <a:ext cx="5292080" cy="913656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ds05.infourok.ru/uploads/ex/09fb/00065f12-27a103aa/2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645024"/>
            <a:ext cx="4283967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навыка правописания слов с разделительным мягким знаком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avatars.mds.yandex.net/i?id=9d0f3b49f2de7be55ec27c6763e57c94-525745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212976"/>
            <a:ext cx="2486025" cy="304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Разделительный </a:t>
            </a:r>
            <a:r>
              <a:rPr kumimoji="0" lang="ru-RU" sz="8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ь</a:t>
            </a:r>
            <a:endParaRPr kumimoji="0" lang="ru-RU" sz="8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772816"/>
            <a:ext cx="75107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4400" dirty="0" smtClean="0"/>
              <a:t>Пишется в какой части слова?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780928"/>
            <a:ext cx="47507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4400" dirty="0" smtClean="0"/>
              <a:t>После каких букв?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933056"/>
            <a:ext cx="62081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4400" dirty="0" smtClean="0"/>
              <a:t>Перед какими буквами?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5229200"/>
            <a:ext cx="45964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4400" dirty="0" smtClean="0"/>
              <a:t>Приведи пример.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Алгоритм</a:t>
            </a:r>
            <a:endParaRPr lang="ru-RU" sz="8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820472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1.</a:t>
            </a:r>
            <a:r>
              <a:rPr lang="ru-RU" sz="4000" dirty="0" smtClean="0"/>
              <a:t>Произношу слово.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ru-RU" sz="4000" dirty="0" smtClean="0"/>
          </a:p>
          <a:p>
            <a:pPr>
              <a:buNone/>
            </a:pPr>
            <a:r>
              <a:rPr lang="ru-RU" sz="4000" b="1" dirty="0" smtClean="0"/>
              <a:t>2</a:t>
            </a:r>
            <a:r>
              <a:rPr lang="ru-RU" sz="4000" dirty="0" smtClean="0"/>
              <a:t>.Слушаю, есть ли звук </a:t>
            </a:r>
            <a:r>
              <a:rPr lang="en-US" sz="4000" b="1" dirty="0" smtClean="0"/>
              <a:t>[</a:t>
            </a:r>
            <a:r>
              <a:rPr lang="ru-RU" sz="4000" b="1" dirty="0" err="1" smtClean="0"/>
              <a:t>й</a:t>
            </a:r>
            <a:r>
              <a:rPr lang="en-US" sz="4000" b="1" dirty="0" smtClean="0"/>
              <a:t>’] </a:t>
            </a:r>
            <a:r>
              <a:rPr lang="ru-RU" sz="4000" dirty="0" smtClean="0"/>
              <a:t>в корне после согласного перед гласным.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ru-RU" sz="4000" dirty="0" smtClean="0"/>
          </a:p>
          <a:p>
            <a:pPr>
              <a:buNone/>
            </a:pPr>
            <a:r>
              <a:rPr lang="ru-RU" sz="4000" b="1" dirty="0" smtClean="0"/>
              <a:t>3</a:t>
            </a:r>
            <a:r>
              <a:rPr lang="ru-RU" sz="4000" dirty="0" smtClean="0"/>
              <a:t>.Если слышу звук </a:t>
            </a:r>
            <a:r>
              <a:rPr lang="en-US" sz="4000" b="1" dirty="0" smtClean="0"/>
              <a:t>[</a:t>
            </a:r>
            <a:r>
              <a:rPr lang="ru-RU" sz="4000" b="1" dirty="0" err="1" smtClean="0"/>
              <a:t>й</a:t>
            </a:r>
            <a:r>
              <a:rPr lang="en-US" sz="4000" b="1" dirty="0" smtClean="0"/>
              <a:t>’]</a:t>
            </a:r>
            <a:r>
              <a:rPr lang="ru-RU" sz="4000" b="1" dirty="0" smtClean="0"/>
              <a:t> </a:t>
            </a:r>
            <a:r>
              <a:rPr lang="ru-RU" sz="4000" dirty="0" smtClean="0"/>
              <a:t>после согласного, пишу букву </a:t>
            </a:r>
            <a:r>
              <a:rPr lang="ru-RU" sz="4000" b="1" dirty="0" err="1" smtClean="0"/>
              <a:t>ь</a:t>
            </a:r>
            <a:r>
              <a:rPr lang="ru-RU" sz="4000" dirty="0" smtClean="0"/>
              <a:t> после буквы согласного перед </a:t>
            </a:r>
            <a:r>
              <a:rPr lang="ru-RU" sz="4000" b="1" dirty="0" smtClean="0"/>
              <a:t>е,</a:t>
            </a:r>
            <a:r>
              <a:rPr lang="en-US" sz="4000" b="1" dirty="0" smtClean="0"/>
              <a:t> </a:t>
            </a:r>
            <a:r>
              <a:rPr lang="ru-RU" sz="4000" b="1" dirty="0" smtClean="0"/>
              <a:t>ё, </a:t>
            </a:r>
            <a:r>
              <a:rPr lang="ru-RU" sz="4000" b="1" dirty="0" err="1" smtClean="0"/>
              <a:t>ю</a:t>
            </a:r>
            <a:r>
              <a:rPr lang="ru-RU" sz="4000" b="1" dirty="0" smtClean="0"/>
              <a:t>, я, и.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№1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4" name="Содержимое 3" descr="201344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376861"/>
            <a:ext cx="2481139" cy="2481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9512" y="1196752"/>
            <a:ext cx="85689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Прочитайте задание упр. 54 на с. 33, прочитайте  и запишите слова, вставляя пропущенные буквы.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 descr="Misgurnus_fossilis_2009_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2780928"/>
            <a:ext cx="3892377" cy="1297459"/>
          </a:xfrm>
          <a:prstGeom prst="rect">
            <a:avLst/>
          </a:prstGeom>
        </p:spPr>
      </p:pic>
      <p:pic>
        <p:nvPicPr>
          <p:cNvPr id="8" name="Содержимое 3" descr="вьюнок-полевой-e13640353478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9483" y="4237112"/>
            <a:ext cx="3494517" cy="2620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683568" y="4005064"/>
            <a:ext cx="636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Вью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4221088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Вьюн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24328" y="3861048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Вьюнок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398903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Упр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56 на с. 33, запишите слова так, чтобы они обозначали несколько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предметов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38914" name="Picture 2" descr="https://cloud.prezentacii.org/19/09/158766/images/screen31.jpg"/>
          <p:cNvPicPr>
            <a:picLocks noChangeAspect="1" noChangeArrowheads="1"/>
          </p:cNvPicPr>
          <p:nvPr/>
        </p:nvPicPr>
        <p:blipFill>
          <a:blip r:embed="rId2" cstate="print"/>
          <a:srcRect l="55859" t="10350" r="3389" b="8147"/>
          <a:stretch>
            <a:fillRect/>
          </a:stretch>
        </p:blipFill>
        <p:spPr bwMode="auto">
          <a:xfrm>
            <a:off x="5148064" y="1412776"/>
            <a:ext cx="3024336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Запишите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слова по памяти упр. 55 с. 33</a:t>
            </a:r>
          </a:p>
          <a:p>
            <a:endParaRPr lang="ru-RU" dirty="0"/>
          </a:p>
        </p:txBody>
      </p:sp>
      <p:pic>
        <p:nvPicPr>
          <p:cNvPr id="37890" name="Picture 2" descr="https://1.bp.blogspot.com/-Ca72Si5w_nA/XzYGSK0FdHI/AAAAAAAAWlI/RxBPIXsNBk8AngRAtGmEXeVjQFD9zANYACLcBGAsYHQ/s1333/%25D0%2591%25D0%259E%25D0%259B%25D0%25AC%25D0%25A8%25D0%2590%25D0%25AF%2B%25D0%259A%25D0%259D%25D0%2598%25D0%2593%25D0%2590%2B%25D0%2597%25D0%259D%25D0%2590%25D0%259D%25D0%2598%25D0%2599_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708920"/>
            <a:ext cx="2846531" cy="3915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Продолжи предложение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узнал, что…</a:t>
            </a:r>
          </a:p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Было интересно узнать о …</a:t>
            </a:r>
          </a:p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avatars.mds.yandex.net/i?id=ec8f5d1345d90b605aefbe23afbb7006-568019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2623" y="1556792"/>
            <a:ext cx="6801379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123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Русский язык 2 класс  Тема: Правописание слов с разделительным мягким знаком. </vt:lpstr>
      <vt:lpstr>Цель: </vt:lpstr>
      <vt:lpstr>Слайд 3</vt:lpstr>
      <vt:lpstr>Алгоритм</vt:lpstr>
      <vt:lpstr>Задание №1.</vt:lpstr>
      <vt:lpstr>Задание № 2</vt:lpstr>
      <vt:lpstr>Задание для контроля</vt:lpstr>
      <vt:lpstr>Продолжи предложение:</vt:lpstr>
      <vt:lpstr>Спасибо  за внимание!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Fujiie</dc:creator>
  <cp:lastModifiedBy>света</cp:lastModifiedBy>
  <cp:revision>40</cp:revision>
  <dcterms:created xsi:type="dcterms:W3CDTF">2015-02-16T22:04:09Z</dcterms:created>
  <dcterms:modified xsi:type="dcterms:W3CDTF">2022-02-10T14:21:36Z</dcterms:modified>
</cp:coreProperties>
</file>