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2" r:id="rId13"/>
    <p:sldId id="273" r:id="rId14"/>
    <p:sldId id="275" r:id="rId15"/>
    <p:sldId id="284" r:id="rId16"/>
    <p:sldId id="285" r:id="rId17"/>
    <p:sldId id="266" r:id="rId18"/>
    <p:sldId id="267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7CBCB-1144-418B-951F-67AEE54348B6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5727E-C9F1-4419-A74E-8E5FA247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JeYvpDvT9o&amp;t=8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7%D0%BE%D0%B1%D1%80%D0%B0%D0%B7%D0%B8%D1%82%D0%B5%D0%BB%D1%8C%D0%BD%D1%8B%D0%B5_%D0%B8%D1%81%D0%BA%D1%83%D1%81%D1%81%D1%82%D0%B2%D0%B0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6%D0%B8%D0%B2%D0%BE%D1%82%D0%BD%D1%8B%D0%B5" TargetMode="External"/><Relationship Id="rId4" Type="http://schemas.openxmlformats.org/officeDocument/2006/relationships/hyperlink" Target="https://ru.wikipedia.org/wiki/%D0%A7%D0%B5%D0%BB%D0%BE%D0%B2%D0%B5%D0%B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3816424" cy="2952328"/>
          </a:xfrm>
        </p:spPr>
        <p:txBody>
          <a:bodyPr>
            <a:noAutofit/>
          </a:bodyPr>
          <a:lstStyle/>
          <a:p>
            <a:r>
              <a:rPr lang="ru-RU" b="1" dirty="0" smtClean="0"/>
              <a:t>ИЗО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Образ </a:t>
            </a:r>
            <a:r>
              <a:rPr lang="ru-RU" b="1" dirty="0" smtClean="0"/>
              <a:t>человека в скульптуре.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725144"/>
            <a:ext cx="2592288" cy="1152128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sz="28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548680"/>
            <a:ext cx="3902930" cy="55446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Горельеф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Scy;&amp;rcy;&amp;iecy;&amp;dcy;&amp;ncy;&amp;iecy;&amp;vcy;&amp;iecy;&amp;kcy;&amp;ocy;&amp;vcy;&amp;ocy;&amp;iecy; &amp;icy;&amp;scy;&amp;kcy;&amp;ucy;&amp;scy;&amp;scy;&amp;tcy;&amp;vcy;&amp;ocy; &amp;Icy;&amp;ncy;&amp;fcy;&amp;ocy;&amp;rcy;&amp;mcy;&amp;acy;&amp;tscy;&amp;icy;&amp;yacy; &amp;dcy;&amp;lcy;&amp;yacy; &amp;scy;&amp;tcy;&amp;ucy;&amp;dcy;&amp;iecy;&amp;ncy;&amp;t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01008"/>
            <a:ext cx="4000528" cy="3019404"/>
          </a:xfrm>
          <a:prstGeom prst="rect">
            <a:avLst/>
          </a:prstGeom>
          <a:noFill/>
        </p:spPr>
      </p:pic>
      <p:pic>
        <p:nvPicPr>
          <p:cNvPr id="6" name="Picture 4" descr="&amp;Icy;&amp;Scy;&amp;Acy;&amp;Acy;&amp;Kcy;&amp;Icy;&amp;Jcy;, &amp;Dcy;&amp;Acy;&amp;Lcy;&amp;Mcy;&amp;Acy;&amp;Tcy; &amp;Icy; &amp;Fcy;&amp;Acy;&amp;Vcy;&amp;S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4071919" cy="30003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32040" y="6093296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Исаакиевский собор.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gorlex72 &amp;Acy;&amp;fcy;&amp;icy;&amp;ncy;&amp;acy; &amp;ncy;&amp;acy; &amp;bcy;&amp;acy;&amp;rcy;&amp;rcy;&amp;icy;&amp;kcy;&amp;acy;&amp;dcy;&amp;acy;&amp;khcy;. &amp;Pcy;&amp;iecy;&amp;rcy;&amp;gcy;&amp;acy;&amp;mcy;&amp;scy;&amp;kcy;&amp;icy;&amp;jcy; &amp;acy;&amp;lcy;&amp;tcy;&amp;acy;&amp;r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1844657" cy="1765096"/>
          </a:xfrm>
          <a:prstGeom prst="rect">
            <a:avLst/>
          </a:prstGeom>
          <a:noFill/>
        </p:spPr>
      </p:pic>
      <p:pic>
        <p:nvPicPr>
          <p:cNvPr id="9" name="Picture 8" descr="&amp;Ocy;&amp;kcy;&amp;iecy;&amp;acy;&amp;ncy; (&amp;mcy;&amp;icy;&amp;fcy;&amp;ocy;&amp;lcy;&amp;ocy;&amp;gcy;&amp;icy;&amp;yacy;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268760"/>
            <a:ext cx="1357322" cy="1805750"/>
          </a:xfrm>
          <a:prstGeom prst="rect">
            <a:avLst/>
          </a:prstGeom>
          <a:noFill/>
        </p:spPr>
      </p:pic>
      <p:pic>
        <p:nvPicPr>
          <p:cNvPr id="10" name="Picture 10" descr="&amp;Ncy;&amp;acy;&amp;tcy;&amp;acy;&amp;lcy;&amp;softcy;&amp;yacy; &amp;Lcy;&amp;icy;&amp;gcy;&amp;ocy;&amp;scy;&amp;tcy;&amp;acy;&amp;iecy;&amp;vcy;&amp;acy; &amp;vcy; &amp;Fcy;&amp;ocy;&amp;tcy;&amp;ocy;&amp;Gcy;&amp;acy;&amp;lcy;&amp;iecy;&amp;rcy;&amp;iecy;&amp;iecy; &amp;CHcy;&amp;ucy;&amp;gcy;&amp;ucy;&amp;ncy;&amp;ncy;&amp;ocy;&amp;gcy;&amp;ocy; &amp;Kcy;&amp;ocy;&amp;zcy;&amp;softcy;&amp;mcy;&amp;y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1268760"/>
            <a:ext cx="2357454" cy="1765471"/>
          </a:xfrm>
          <a:prstGeom prst="rect">
            <a:avLst/>
          </a:prstGeom>
          <a:noFill/>
        </p:spPr>
      </p:pic>
      <p:pic>
        <p:nvPicPr>
          <p:cNvPr id="11" name="Picture 12" descr="&amp;Mcy;&amp;icy;&amp;fcy;&amp;ycy; &amp;icy; &amp;Lcy;&amp;iecy;&amp;gcy;&amp;iecy;&amp;ncy;&amp;dcy;&amp;ycy; * &amp;Ncy;&amp;iecy;&amp;rcy;&amp;iecy;&amp;jcy; &amp;icy; &amp;Ncy;&amp;iecy;&amp;rcy;&amp;iecy;&amp;icy;&amp;dcy;&amp;y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1268760"/>
            <a:ext cx="2611111" cy="180166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95536" y="3140968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Пергамский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алтарь.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301034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кульптурная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композиция "Скорбящая мать"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73665_5d80423b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68248" y="497578"/>
            <a:ext cx="3104152" cy="4155558"/>
          </a:xfrm>
        </p:spPr>
      </p:pic>
      <p:sp>
        <p:nvSpPr>
          <p:cNvPr id="5" name="Прямоугольник 4"/>
          <p:cNvSpPr/>
          <p:nvPr/>
        </p:nvSpPr>
        <p:spPr>
          <a:xfrm>
            <a:off x="3851920" y="4941168"/>
            <a:ext cx="43059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Памятник М.С.Щепкину</a:t>
            </a:r>
            <a:endParaRPr lang="ru-RU" sz="2800" dirty="0"/>
          </a:p>
        </p:txBody>
      </p:sp>
      <p:pic>
        <p:nvPicPr>
          <p:cNvPr id="6" name="Содержимое 3" descr="0_73649_678d1376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256" y="2210703"/>
            <a:ext cx="2843600" cy="41436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Памятный знак "Город воинской славы"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73647_62d5e8d7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5405" y="1600200"/>
            <a:ext cx="6793190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504056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Памятник "Победа в Великой Отечественной войне"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73cb8_b8a3d3f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367648"/>
            <a:ext cx="2943415" cy="4060890"/>
          </a:xfrm>
        </p:spPr>
      </p:pic>
      <p:pic>
        <p:nvPicPr>
          <p:cNvPr id="5" name="Содержимое 3" descr="0_73cb6_42501130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69468"/>
            <a:ext cx="3096343" cy="46474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79912" y="5013176"/>
            <a:ext cx="4758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Памятник-бюст Г.К.Жукова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Скульптура "Гимнастка"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73801_b45445e0_XL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3190" y="364704"/>
            <a:ext cx="2761218" cy="4144416"/>
          </a:xfrm>
        </p:spPr>
      </p:pic>
      <p:pic>
        <p:nvPicPr>
          <p:cNvPr id="5" name="Содержимое 3" descr="0_745bf_a22ab16d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412776"/>
            <a:ext cx="3418253" cy="48691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44008" y="4725144"/>
            <a:ext cx="366606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Скульптура "Мечты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сбываются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1612776"/>
          </a:xfrm>
        </p:spPr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изобразите </a:t>
            </a:r>
            <a:r>
              <a:rPr lang="ru-RU" dirty="0" smtClean="0"/>
              <a:t>любого сказочного </a:t>
            </a:r>
            <a:r>
              <a:rPr lang="ru-RU" dirty="0" smtClean="0"/>
              <a:t>героя в пластилине.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9" descr="pf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5" y="2852936"/>
            <a:ext cx="2307098" cy="3438029"/>
          </a:xfrm>
          <a:prstGeom prst="rect">
            <a:avLst/>
          </a:prstGeom>
        </p:spPr>
      </p:pic>
      <p:pic>
        <p:nvPicPr>
          <p:cNvPr id="5" name="Содержимое 10" descr="baba_yaga__1_by_dellamorteco-d61a3s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802" y="2267695"/>
            <a:ext cx="3099590" cy="40416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Продолжи </a:t>
            </a:r>
            <a:r>
              <a:rPr lang="ru-RU" dirty="0" smtClean="0"/>
              <a:t>предложение:</a:t>
            </a:r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  <p:pic>
        <p:nvPicPr>
          <p:cNvPr id="4" name="Содержимое 3" descr="c631a-7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501008"/>
            <a:ext cx="3910876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onzovaya-skulptura-tsarevny-lebed-0001187776-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3744416" cy="5534075"/>
          </a:xfrm>
        </p:spPr>
      </p:pic>
      <p:pic>
        <p:nvPicPr>
          <p:cNvPr id="5" name="Рисунок 4" descr="14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48680"/>
            <a:ext cx="3902930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631a-700x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7344816" cy="554461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Рисунок 3" descr="04a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5107" y="1484784"/>
            <a:ext cx="5611189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создание условия  для организации деятельности  по обобщению  знаний о возможностях объёмного изображения.</a:t>
            </a:r>
            <a:endParaRPr lang="ru-RU" b="1" dirty="0"/>
          </a:p>
        </p:txBody>
      </p:sp>
      <p:pic>
        <p:nvPicPr>
          <p:cNvPr id="4" name="Содержимое 3" descr="photo_1f6342e80b53f088e2a2a37ecb96b451_37957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284984"/>
            <a:ext cx="2036319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материал2 </a:t>
            </a:r>
            <a:r>
              <a:rPr lang="ru-RU" dirty="0" err="1" smtClean="0"/>
              <a:t>кл.ИЗО.Образ</a:t>
            </a:r>
            <a:r>
              <a:rPr lang="ru-RU" dirty="0" smtClean="0"/>
              <a:t> человека в скульптуре., перейдя по ссылке:</a:t>
            </a:r>
            <a:endParaRPr lang="ru-RU" b="1" dirty="0" smtClean="0"/>
          </a:p>
          <a:p>
            <a:pPr>
              <a:buNone/>
            </a:pPr>
            <a:r>
              <a:rPr lang="ru-RU" u="sng" dirty="0" smtClean="0">
                <a:hlinkClick r:id="rId2"/>
              </a:rPr>
              <a:t>https://www.youtube.com/watch?v=kJeYvpDvT9o&amp;t=8s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скульптура?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57403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Скульпту́ра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sculptura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sculpo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вырезаю, высекаю) — вид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Изобразительные искусства"/>
              </a:rPr>
              <a:t>изобразительного искусства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произведения которого имеют объёмную форму и выполняются из твёрдых или пластических материалов. В широком значении слова — искусство создавать из глины, воска, камня, металла, дерева, кости и                                                                                                                                                                                                          других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материалов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Человек"/>
              </a:rPr>
              <a:t>человека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Животные"/>
              </a:rPr>
              <a:t>животных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других предметов природы в осязательных, телесных их формах.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Монументальная скульптура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(памятники, монументы) – скульптура, связанная с архитектурной  средой. Отличается значительностью идей, высокой степенью обобщения, крупными размерами.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Ocy;&amp;tcy;&amp;tcy;&amp;acy;&amp;vcy;&amp;acy; TerritorioScuola Enhanced Wiki Alfa &amp;Rcy;&amp;acy;&amp;scy;&amp;shcy;&amp;icy;&amp;rcy;&amp;iecy;&amp;ncy;&amp;ncy;&amp;ycy;&amp;jcy; &amp;Rcy;&amp;ucy;&amp;scy;&amp;s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500330" cy="1875248"/>
          </a:xfrm>
          <a:prstGeom prst="rect">
            <a:avLst/>
          </a:prstGeom>
          <a:noFill/>
        </p:spPr>
      </p:pic>
      <p:pic>
        <p:nvPicPr>
          <p:cNvPr id="5" name="Picture 8" descr="&amp;Pcy;&amp;acy;&amp;mcy;&amp;yacy;&amp;tcy;&amp;ncy;&amp;icy;&amp;kcy; &amp;gcy;&amp;iecy;&amp;ncy;&amp;iecy;&amp;rcy;&amp;acy;&amp;lcy;&amp;ucy; &amp;Scy;&amp;kcy;&amp;ocy;&amp;bcy;&amp;iecy;&amp;lcy;&amp;iecy;&amp;vcy;&amp;ucy; &amp;ocy;&amp;tcy;&amp;kcy;&amp;rcy;&amp;ycy;&amp;lcy;&amp;icy; &amp;vcy; &amp;Mcy;&amp;ocy;&amp;scy;&amp;kcy;&amp;v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2643206" cy="1715370"/>
          </a:xfrm>
          <a:prstGeom prst="rect">
            <a:avLst/>
          </a:prstGeom>
          <a:noFill/>
        </p:spPr>
      </p:pic>
      <p:pic>
        <p:nvPicPr>
          <p:cNvPr id="6" name="Picture 6" descr="&amp;Gcy;&amp;ocy;&amp;scy;&amp;ucy;&amp;dcy;&amp;acy;&amp;rcy;&amp;scy;&amp;tcy;&amp;vcy;&amp;iecy;&amp;ncy;&amp;ncy;&amp;ycy;&amp;jcy; &amp;mcy;&amp;ucy;&amp;zcy;&amp;iecy;&amp;jcy; &amp;gcy;&amp;ocy;&amp;rcy;&amp;ocy;&amp;dcy;&amp;scy;&amp;kcy;&amp;ocy;&amp;jcy; &amp;scy;&amp;kcy;&amp;ucy;&amp;lcy;&amp;softcy;&amp;pcy;&amp;tcy;&amp;ucy;&amp;rcy;&amp;y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484784"/>
            <a:ext cx="3143272" cy="485778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7" name="Picture 4" descr="&amp;Scy;&amp;kcy;&amp;ucy;&amp;lcy;&amp;softcy;&amp;pcy;&amp;tcy;&amp;ucy;&amp;rcy;&amp;ncy;&amp;ycy;&amp;iecy; &amp;kcy;&amp;ocy;&amp;mcy;&amp;pcy;&amp;ocy;&amp;zcy;&amp;icy;&amp;tscy;&amp;icy;&amp;icy;. &amp;Mcy;&amp;ocy;&amp;ncy;&amp;ucy;&amp;mcy;&amp;iecy;&amp;ncy;&amp;tcy;&amp;acy;&amp;lcy;&amp;softcy;&amp;ncy;&amp;acy;&amp;yacy; &amp;scy;&amp;kcy;&amp;ucy;&amp;lcy;&amp;softcy;&amp;pcy;&amp;tcy;&amp;ucy;&amp;rcy;&amp;acy;. &amp;Bcy;&amp;acy;&amp;rcy;&amp;iecy;&amp;lcy;&amp;softcy;&amp;iecy;&amp;fcy;&amp;ycy;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566084"/>
            <a:ext cx="2411303" cy="3291916"/>
          </a:xfrm>
          <a:prstGeom prst="rect">
            <a:avLst/>
          </a:prstGeom>
          <a:noFill/>
        </p:spPr>
      </p:pic>
      <p:pic>
        <p:nvPicPr>
          <p:cNvPr id="8" name="Picture 10" descr="&amp;Vcy; &amp;Pcy;&amp;iecy;&amp;tcy;&amp;iecy;&amp;rcy;&amp;bcy;&amp;ucy;&amp;rcy;&amp;gcy;&amp;iecy; &amp;vcy;&amp;acy;&amp;ncy;&amp;dcy;&amp;acy;&amp;lcy;&amp;ycy; &amp;pcy;&amp;ocy;&amp;kcy;&amp;ucy;&amp;scy;&amp;icy;&amp;lcy;&amp;icy;&amp;scy;&amp;softcy; &amp;ncy;&amp;acy; &amp;IEcy;&amp;kcy;&amp;acy;&amp;tcy;&amp;iecy;&amp;rcy;&amp;icy;&amp;ncy;&amp;ucy; II &amp;icy; &amp;kcy;&amp;ncy;&amp;yacy;&amp;gcy;&amp;icy;&amp;ncy;&amp;yucy; &amp;Dcy;&amp;acy;&amp;shcy;&amp;kcy;&amp;ocy;&amp;vcy;&amp;ucy; &quot; MR7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212976"/>
            <a:ext cx="2606954" cy="3453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Парковая скульптура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&amp;Pcy;&amp;ocy;&amp;tcy;&amp;iecy;&amp;iecy;&amp;vcy; &amp;Icy;&amp;gcy;&amp;ocy;&amp;rcy;&amp;softcy; &amp;Vcy;&amp;acy;&amp;lcy;&amp;iecy;&amp;ncy;&amp;tcy;&amp;icy;&amp;ncy;&amp;ocy;&amp;vcy;&amp;icy;&amp;c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653136"/>
            <a:ext cx="2571768" cy="1775563"/>
          </a:xfrm>
          <a:prstGeom prst="rect">
            <a:avLst/>
          </a:prstGeom>
          <a:noFill/>
        </p:spPr>
      </p:pic>
      <p:pic>
        <p:nvPicPr>
          <p:cNvPr id="6" name="Picture 6" descr="&amp;Ocy;&amp;tcy;&amp;mcy;&amp;iecy;&amp;ncy;&amp;ncy;&amp;ocy;&amp;iecy; &amp;lcy;&amp;icy;&amp;tcy;&amp;softcy;&amp;iecy;, &amp;Ocy;&amp;Ocy;&amp;Ocy; - &amp;kcy;&amp;ocy;&amp;ncy;&amp;tcy;&amp;acy;&amp;kcy;&amp;tcy;&amp;ycy;, &amp;icy;&amp;ncy;&amp;fcy;&amp;ocy;&amp;rcy;&amp;mcy;&amp;acy;&amp;tscy;&amp;icy;&amp;yacy;, &amp;scy;&amp;acy;&amp;jcy;&amp;tcy;, &amp;pcy;&amp;rcy;&amp;ocy;&amp;dcy;&amp;ucy;&amp;kcy;&amp;tscy;&amp;icy;&amp;yacy;, &amp;ucy;&amp;scy;&amp;lcy;&amp;ucy;&amp;gcy;&amp;icy;. &amp;Bcy;&amp;iecy;&amp;lcy;&amp;acy;&amp;rcy;&amp;ucy;&amp;scy;&amp;softcy;, &amp;Mcy;&amp;icy;&amp;ncy;&amp;scy;&amp;k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196752"/>
            <a:ext cx="2571768" cy="3242452"/>
          </a:xfrm>
          <a:prstGeom prst="rect">
            <a:avLst/>
          </a:prstGeom>
          <a:noFill/>
        </p:spPr>
      </p:pic>
      <p:pic>
        <p:nvPicPr>
          <p:cNvPr id="7" name="Picture 8" descr="&amp;Rcy;&amp;ocy;&amp;kcy;&amp;ocy;&amp;kcy;&amp;ocy; &amp;scy;&amp;acy;&amp;dcy;&amp;ocy;&amp;vcy;&amp;ycy;&amp;iecy; &amp;scy;&amp;kcy;&amp;ucy;&amp;lcy;&amp;softcy;&amp;pcy;&amp;tcy;&amp;ucy;&amp;rcy;&amp;y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2116443" cy="2881296"/>
          </a:xfrm>
          <a:prstGeom prst="rect">
            <a:avLst/>
          </a:prstGeom>
          <a:noFill/>
        </p:spPr>
      </p:pic>
      <p:pic>
        <p:nvPicPr>
          <p:cNvPr id="8" name="Picture 10" descr="http://www.rainbowstreet.ru/data/picts/10/11691127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1268760"/>
            <a:ext cx="3286148" cy="2411032"/>
          </a:xfrm>
          <a:prstGeom prst="rect">
            <a:avLst/>
          </a:prstGeom>
          <a:noFill/>
        </p:spPr>
      </p:pic>
      <p:pic>
        <p:nvPicPr>
          <p:cNvPr id="9" name="Picture 12" descr="&amp;Kcy;&amp;ucy;&amp;pcy;&amp;icy;&amp;tcy;&amp;softcy; &amp;Scy;&amp;acy;&amp;dcy;&amp;ocy;&amp;vcy;&amp;acy;&amp;yacy; &amp;fcy;&amp;icy;&amp;gcy;&amp;ucy;&amp;rcy;&amp;acy; &amp;Gcy;&amp;ocy;&amp;lcy;&amp;ucy;&amp;bcy;&amp;icy; - &amp;Mcy;&amp;dcy;&amp;Tcy;&amp;ucy;&amp;tcy;.&amp;Rcy;&amp;u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933056"/>
            <a:ext cx="2928958" cy="2571768"/>
          </a:xfrm>
          <a:prstGeom prst="rect">
            <a:avLst/>
          </a:prstGeom>
          <a:noFill/>
        </p:spPr>
      </p:pic>
      <p:pic>
        <p:nvPicPr>
          <p:cNvPr id="10" name="Picture 14" descr="&amp;Scy;&amp;kcy;&amp;ucy;&amp;lcy;&amp;softcy;&amp;pcy;&amp;tcy;&amp;ucy;&amp;rcy;&amp;ycy; &amp;scy;&amp;acy;&amp;dcy;&amp;ocy;&amp;vcy;&amp;ocy;-&amp;pcy;&amp;acy;&amp;rcy;&amp;kcy;&amp;ocy;&amp;vcy;&amp;ycy;&amp;iecy;, &amp;dcy;&amp;lcy;&amp;yacy; &amp;dcy;&amp;ocy;&amp;mcy;&amp;acy; &amp;icy; &amp;dcy;&amp;acy;&amp;chcy;&amp;icy; &amp;tscy;&amp;iecy;&amp;ncy;&amp;acy;, &amp;kcy;&amp;ucy;&amp;pcy;&amp;icy;&amp;tcy;&amp;softcy; &amp;vcy; &amp;gcy;. &amp;CHcy;&amp;iecy;&amp;lcy;&amp;yacy;&amp;bcy;&amp;icy;&amp;ncy;&amp;scy;&amp;kcy;, &amp;ocy;&amp;pcy;&amp;icy;&amp;scy;&amp;acy;&amp;ncy;&amp;icy;&amp;iecy;, &amp;khcy;&amp;acy;&amp;rcy;&amp;acy;&amp;kcy;&amp;tcy;&amp;iecy;&amp;rcy;&amp;icy;&amp;scy;&amp;tcy;&amp;icy;&amp;kcy;&amp;i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293096"/>
            <a:ext cx="271464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32656"/>
            <a:ext cx="72152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Круглая скульптура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вид скульптуры (статуя, группа, статуэтка, бюст), осматриваемой с разных сторон и окруженной свободным пространством.</a:t>
            </a:r>
          </a:p>
          <a:p>
            <a:endParaRPr lang="ru-RU" dirty="0"/>
          </a:p>
        </p:txBody>
      </p:sp>
      <p:pic>
        <p:nvPicPr>
          <p:cNvPr id="5" name="Picture 2" descr="&amp;Gcy;&amp;icy;&amp;bcy;&amp;iecy;&amp;lcy;&amp;softcy; &amp;Acy;&amp;dcy;&amp;ocy;&amp;ncy;&amp;icy;&amp;scy;&amp;acy; - &amp;Gcy;&amp;acy;&amp;lcy;&amp;iecy;&amp;rcy;&amp;iecy;&amp;yacy; &amp;Acy;&amp;dcy;&amp;ocy;&amp;ncy;&amp;icy;&amp;scy;&amp;acy; - &amp;Gcy;&amp;acy;&amp;lcy;&amp;iecy;&amp;rcy;&amp;iecy;&amp;yacy; &amp;icy;&amp;zcy;&amp;ocy;&amp;bcy;&amp;rcy;&amp;acy;&amp;zhcy;&amp;iecy;&amp;ncy;&amp;icy;&amp;jcy; - &amp;Ecy;&amp;ncy;&amp;tscy;&amp;icy;&amp;kcy;&amp;lcy;&amp;ocy;&amp;pcy;&amp;iecy;&amp;dcy;&amp;icy;&amp;yacy; &amp;acy;&amp;ncy;&amp;tcy;&amp;icy;&amp;chcy;&amp;ncy;&amp;ocy;&amp;jcy; &amp;mcy;&amp;icy;&amp;fcy;&amp;ocy;&amp;lcy;&amp;ocy;&amp;g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357586" cy="5072098"/>
          </a:xfrm>
          <a:prstGeom prst="rect">
            <a:avLst/>
          </a:prstGeom>
          <a:noFill/>
        </p:spPr>
      </p:pic>
      <p:pic>
        <p:nvPicPr>
          <p:cNvPr id="6" name="Picture 4" descr="&amp;Scy;&amp;kcy;&amp;ucy;&amp;lcy;&amp;softcy;&amp;pcy;&amp;tcy;&amp;ucy;&amp;rcy;&amp;acy; &amp;dcy;&amp;rcy;&amp;iecy;&amp;vcy;&amp;ncy;&amp;iecy;&amp;jcy; &amp;gcy;&amp;rcy;&amp;iecy;&amp;tscy;&amp;icy;&amp;icy;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357298"/>
            <a:ext cx="3514725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Рельеф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archi652 - &amp;Ncy;&amp;iecy;&amp;mcy;&amp;iecy;&amp;tscy;&amp;kcy;&amp;icy;&amp;jcy; &amp;ncy;&amp;iecy;&amp;ocy;&amp;kcy;&amp;lcy;&amp;acy;&amp;scy;&amp;scy;&amp;icy;&amp;tscy;&amp;icy;&amp;zcy;&amp;mcy; &amp;vcy; &amp;scy;&amp;kcy;&amp;ucy;&amp;lcy;&amp;softcy;&amp;pcy;&amp;tcy;&amp;ucy;&amp;rcy;&amp;iecy;. &amp;CHcy;&amp;acy;&amp;scy;&amp;tcy;&amp;softcy; &amp;pcy;&amp;iecy;&amp;rcy;&amp;vcy;&amp;a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4167238" cy="3214711"/>
          </a:xfrm>
          <a:prstGeom prst="rect">
            <a:avLst/>
          </a:prstGeom>
          <a:noFill/>
        </p:spPr>
      </p:pic>
      <p:pic>
        <p:nvPicPr>
          <p:cNvPr id="6" name="Picture 5" descr="&amp;Tcy;&amp;acy;&amp;jcy;&amp;ncy;&amp;acy;&amp;yacy; &amp;vcy;&amp;iecy;&amp;chcy;&amp;iecy;&amp;rcy;&amp;yacy;. &amp;Rcy;&amp;iecy;&amp;lcy;&amp;softcy;&amp;iecy;&amp;fcy; &amp;ncy;&amp;acy; &amp;ocy;&amp;gcy;&amp;rcy;&amp;acy;&amp;d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56992"/>
            <a:ext cx="3964310" cy="3214710"/>
          </a:xfrm>
          <a:prstGeom prst="rect">
            <a:avLst/>
          </a:prstGeom>
          <a:noFill/>
        </p:spPr>
      </p:pic>
      <p:pic>
        <p:nvPicPr>
          <p:cNvPr id="7" name="Picture 7" descr="&amp;Acy;&amp;vcy;&amp;tcy;&amp;ocy;&amp;rcy;&amp;scy;&amp;kcy;&amp;icy;&amp;iecy; &amp;gcy;&amp;acy;&amp;lcy;&amp;iecy;&amp;rcy;&amp;iecy;&amp;icy; - &amp;Rcy;&amp;ocy;&amp;tcy;&amp;kcy;&amp;ocy;&amp;vcy;&amp;acy; &amp;YUcy;&amp;lcy;&amp;icy;&amp;yacy; &amp;Kcy;&amp;ocy;&amp;ncy;&amp;scy;&amp;tcy;&amp;acy;&amp;ncy;&amp;tcy;&amp;icy;&amp;ncy;&amp;ocy;&amp;vcy;&amp;ncy;&amp;acy; / &amp;tcy;&amp;rcy;&amp;icy;&amp;pcy;&amp;tcy;&amp;icy;&amp;khcy; &quot;&amp;Vcy;&amp;iecy;&amp;scy;&amp;ncy;&amp;acy;&quot; / &amp;Scy;&amp;kcy;&amp;ucy;&amp;lcy;&amp;softcy;&amp;pcy;&amp;tcy;&amp;ucy;&amp;rcy;&amp;acy; &amp;Acy;&amp;ncy;&amp;icy;&amp;mcy;&amp;acy;&amp;lcy;&amp;icy;&amp;scy;&amp;tcy;&amp;i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052736"/>
            <a:ext cx="4286280" cy="221457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8" name="Picture 9" descr="&amp;Scy;&amp;kcy;&amp;ucy;&amp;lcy;&amp;softcy;&amp;pcy;&amp;tcy;&amp;ucy;&amp;rcy;&amp;ycy; &amp;icy;&amp;zcy; &amp;gcy;&amp;rcy;&amp;acy;&amp;ncy;&amp;icy;&amp;tcy;&amp;acy; &amp;icy; &amp;scy;&amp;kcy;&amp;ucy;&amp;lcy;&amp;softcy;&amp;pcy;&amp;tcy;&amp;ucy;&amp;rcy;&amp;ycy; &amp;icy;&amp;zcy; &amp;mcy;&amp;rcy;&amp;acy;&amp;mcy;&amp;ocy;&amp;rcy;&amp;acy; &amp;ocy;&amp;tcy; &amp;pcy;&amp;rcy;&amp;ocy;&amp;icy;&amp;zcy;&amp;vcy;&amp;ocy;&amp;dcy;&amp;icy;&amp;tcy;&amp;iecy;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052736"/>
            <a:ext cx="378621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Барельеф</a:t>
            </a:r>
            <a:endParaRPr lang="ru-RU" dirty="0"/>
          </a:p>
        </p:txBody>
      </p:sp>
      <p:pic>
        <p:nvPicPr>
          <p:cNvPr id="12" name="Picture 2" descr="https://upload.wikimedia.org/wikipedia/commons/2/2d/%D0%91%D0%B0%D1%80%D0%B5%D0%BB%D1%8C%D0%B5%D1%84_%D0%BD%D0%B0_%D0%BF%D1%8C%D0%B5%D0%B4%D0%B5%D1%81%D1%82%D0%B0%D0%BB%D0%B5_%D0%90%D0%BB%D0%B5%D0%BA%D1%81%D0%B0%D0%BD%D0%B4%D1%80%D0%BE%D0%B2%D1%81%D0%BA%D0%BE%D0%B9_%D0%BA%D0%BE%D0%BB%D0%BE%D0%BD%D0%BD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4857784" cy="364217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9552" y="5373216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Барельеф пьедестала Александровской колонны.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789040"/>
            <a:ext cx="3633896" cy="206930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004048" y="5877272"/>
            <a:ext cx="3857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Орфей, играющий для Аида и Персефоны.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6" descr="&amp;Pcy;&amp;rcy;&amp;ocy;&amp;khcy;&amp;ocy;&amp;dcy;&amp;ncy;&amp;ocy;&amp;jcy; &amp;bcy;&amp;acy;&amp;lcy;&amp;lcy; 2014 &amp;vcy;&amp;acy;&amp;vcy;&amp;icy;&amp;lcy;&amp;ocy;&amp;ncy;&amp;scy;&amp;kcy;&amp;icy;&amp;iecy; &amp;bcy;&amp;acy;&amp;rcy;&amp;iecy;&amp;lcy;&amp;softcy;&amp;iecy;&amp;fcy;&amp;ycy; &amp;Pcy;&amp;ocy;&amp;scy;&amp;tcy;&amp;ucy;&amp;pcy;&amp;acy;&amp;iecy;&amp;mcy; &amp;vcy;&amp;mcy;&amp;iecy;&amp;scy;&amp;tcy;&amp;iecy;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268760"/>
            <a:ext cx="2786082" cy="200802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364088" y="3429000"/>
            <a:ext cx="3216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Вавилонские барельефы.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презентаций Рамки-1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презентаций Рамки-1</Template>
  <TotalTime>130</TotalTime>
  <Words>194</Words>
  <Application>Microsoft Office PowerPoint</Application>
  <PresentationFormat>Экран (4:3)</PresentationFormat>
  <Paragraphs>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Фокина Л. П. Шаблон презентаций Рамки-1</vt:lpstr>
      <vt:lpstr>ИЗО 2 класс Тема: Образ человека в скульптуре. </vt:lpstr>
      <vt:lpstr>Цель:</vt:lpstr>
      <vt:lpstr>Задание № 1</vt:lpstr>
      <vt:lpstr>Что такое скульптура?</vt:lpstr>
      <vt:lpstr>Монументальная скульптура (памятники, монументы) – скульптура, связанная с архитектурной  средой. Отличается значительностью идей, высокой степенью обобщения, крупными размерами. </vt:lpstr>
      <vt:lpstr>Парковая скульптура </vt:lpstr>
      <vt:lpstr>Слайд 7</vt:lpstr>
      <vt:lpstr>Рельеф</vt:lpstr>
      <vt:lpstr>Барельеф</vt:lpstr>
      <vt:lpstr>Горельеф</vt:lpstr>
      <vt:lpstr>Cкульптурная композиция "Скорбящая мать"</vt:lpstr>
      <vt:lpstr>Памятный знак "Город воинской славы"</vt:lpstr>
      <vt:lpstr>Памятник "Победа в Великой Отечественной войне"</vt:lpstr>
      <vt:lpstr>Скульптура "Гимнастка"</vt:lpstr>
      <vt:lpstr>Задание №2</vt:lpstr>
      <vt:lpstr>Задание для контроля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СПТУКУЛЬРА</dc:title>
  <dc:creator>рет</dc:creator>
  <cp:lastModifiedBy>света</cp:lastModifiedBy>
  <cp:revision>14</cp:revision>
  <dcterms:created xsi:type="dcterms:W3CDTF">2017-03-13T17:14:36Z</dcterms:created>
  <dcterms:modified xsi:type="dcterms:W3CDTF">2022-02-13T18:26:53Z</dcterms:modified>
</cp:coreProperties>
</file>