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4" r:id="rId2"/>
    <p:sldId id="261" r:id="rId3"/>
    <p:sldId id="288" r:id="rId4"/>
    <p:sldId id="263" r:id="rId5"/>
    <p:sldId id="262" r:id="rId6"/>
    <p:sldId id="277" r:id="rId7"/>
    <p:sldId id="287" r:id="rId8"/>
    <p:sldId id="290" r:id="rId9"/>
    <p:sldId id="280" r:id="rId10"/>
    <p:sldId id="291" r:id="rId11"/>
    <p:sldId id="292" r:id="rId12"/>
    <p:sldId id="293" r:id="rId13"/>
    <p:sldId id="28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820C0-7B72-48F4-8F2C-409EB40AFCFE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DCCB0-F415-460A-BABA-C0EA02B209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820C0-7B72-48F4-8F2C-409EB40AFCFE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DCCB0-F415-460A-BABA-C0EA02B209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820C0-7B72-48F4-8F2C-409EB40AFCFE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DCCB0-F415-460A-BABA-C0EA02B209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820C0-7B72-48F4-8F2C-409EB40AFCFE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DCCB0-F415-460A-BABA-C0EA02B209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820C0-7B72-48F4-8F2C-409EB40AFCFE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DCCB0-F415-460A-BABA-C0EA02B209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820C0-7B72-48F4-8F2C-409EB40AFCFE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DCCB0-F415-460A-BABA-C0EA02B209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820C0-7B72-48F4-8F2C-409EB40AFCFE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DCCB0-F415-460A-BABA-C0EA02B209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820C0-7B72-48F4-8F2C-409EB40AFCFE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DCCB0-F415-460A-BABA-C0EA02B209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820C0-7B72-48F4-8F2C-409EB40AFCFE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DCCB0-F415-460A-BABA-C0EA02B209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820C0-7B72-48F4-8F2C-409EB40AFCFE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DCCB0-F415-460A-BABA-C0EA02B209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820C0-7B72-48F4-8F2C-409EB40AFCFE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DCCB0-F415-460A-BABA-C0EA02B209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6820C0-7B72-48F4-8F2C-409EB40AFCFE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3DCCB0-F415-460A-BABA-C0EA02B2095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time_continue=24&amp;v=lNNe7n67xNE&amp;feature=emb_logo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404664"/>
            <a:ext cx="5688632" cy="338437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Окружающий мир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2 класс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Тема: Опасные </a:t>
            </a:r>
            <a:r>
              <a:rPr lang="ru-RU" b="1" dirty="0" smtClean="0">
                <a:solidFill>
                  <a:srgbClr val="FF0000"/>
                </a:solidFill>
              </a:rPr>
              <a:t>незнакомцы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03848" y="4581128"/>
            <a:ext cx="6400800" cy="766936"/>
          </a:xfrm>
        </p:spPr>
        <p:txBody>
          <a:bodyPr/>
          <a:lstStyle/>
          <a:p>
            <a:r>
              <a:rPr lang="ru-RU" dirty="0" smtClean="0"/>
              <a:t>Учитель: Киселева С.А.</a:t>
            </a:r>
            <a:endParaRPr lang="ru-RU" dirty="0"/>
          </a:p>
        </p:txBody>
      </p:sp>
      <p:pic>
        <p:nvPicPr>
          <p:cNvPr id="4" name="Рисунок 3" descr="_preview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3257600"/>
            <a:ext cx="3600400" cy="3600400"/>
          </a:xfrm>
          <a:prstGeom prst="rect">
            <a:avLst/>
          </a:prstGeom>
        </p:spPr>
      </p:pic>
      <p:pic>
        <p:nvPicPr>
          <p:cNvPr id="5" name="Рисунок 4" descr="1254162_p_21880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40152" y="260647"/>
            <a:ext cx="3203848" cy="4051559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Задание для контроля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Тест. Проверь себя!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84576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1.Выбери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неверное утверждение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1.Дверь можно открывать, если звонит незнакомый человек.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2.Если в дверь звонит почтальон, монтёр, врач, милиционер, всё равно не открывай, если ты не знаешь этих людей.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3.Преступник может переодеться в любую форму.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Что вы ответите, если незнакомый человек спросит по телефону, дома ли родители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1. Что родителей, нет дома;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2.Что родители дома, но заняты;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3.Когда придут родители.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3.Что можно принимать от незнакомых людей?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1. Конфеты;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2.Деньги;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3.Игрушки,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4.Ничего не брать.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4.Что нельзя  делать, если  незнакомый человек  пытается увести тебя силой?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1.Вырываться, убежать,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2.Броситься за помощью к прохожим,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3.Кричать изо всех сил, привлекая внимание.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4.Спокойно пойти с незнакомцем.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5.В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каком случае можно поехать с незнакомцем на машине?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1.Если ты не успел на автобус, троллейбус,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2.Если он приехал по поручению родителей;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3.Ни в каком случае.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4. Если ты опаздываешь.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5.Если он просит показать дорогу.</a:t>
            </a:r>
          </a:p>
          <a:p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6.Что делать, если незнакомец пытается открыть дверь?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1.Позвонить по телефону «02», сообщить свой точный адрес.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2. Позвонить по телефону родителям, бабушке, соседям.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3.Приготовить предмет для удара;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4.Открыть дверь и впустить незнакомца.</a:t>
            </a:r>
          </a:p>
          <a:p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7. Можно ли играть с наступлением темноты?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1.  Да, можно.         2. Можно, с друзьями.        3. Нельзя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Продолжи фразу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Сегодня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уроке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узнал……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научился….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познакомился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повторил…..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я закрепил….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уроке меня заинтересовало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908720"/>
            <a:ext cx="8229600" cy="3663280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chemeClr val="tx2">
                    <a:lumMod val="50000"/>
                  </a:schemeClr>
                </a:solidFill>
              </a:rPr>
              <a:t>Спасибо за урок!</a:t>
            </a:r>
            <a:br>
              <a:rPr lang="ru-RU" sz="66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6600" b="1" dirty="0" smtClean="0">
                <a:solidFill>
                  <a:schemeClr val="tx2">
                    <a:lumMod val="50000"/>
                  </a:schemeClr>
                </a:solidFill>
              </a:rPr>
              <a:t>Берегите себя!</a:t>
            </a:r>
            <a:endParaRPr lang="ru-RU" sz="66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/>
              <a:t>НАШИ ЦЕЛИ: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182880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знакомство с правилами безопасного поведения при встрече с незнакомыми людьми</a:t>
            </a:r>
            <a:r>
              <a:rPr lang="ru-RU" sz="4400" dirty="0" smtClean="0"/>
              <a:t>.</a:t>
            </a:r>
            <a:endParaRPr lang="ru-RU" sz="4400" dirty="0"/>
          </a:p>
        </p:txBody>
      </p:sp>
      <p:pic>
        <p:nvPicPr>
          <p:cNvPr id="4" name="Рисунок 3" descr="2de4afe9335b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1613" r="3549" b="4851"/>
          <a:stretch>
            <a:fillRect/>
          </a:stretch>
        </p:blipFill>
        <p:spPr>
          <a:xfrm>
            <a:off x="6012160" y="2852936"/>
            <a:ext cx="2771800" cy="3748951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Задание №1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Изучите новый учебный материал на Окружающий мир 2 класс, тема урока "Опасные незнакомцы", с.30-35, Школа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России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перейдя по ссылке: </a:t>
            </a:r>
          </a:p>
          <a:p>
            <a:pPr algn="ctr"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https://www.youtube.com/watch?time_continue=24&amp;v=lNNe7n67xNE&amp;feature=emb_logo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56792"/>
            <a:ext cx="9144000" cy="3730426"/>
          </a:xfrm>
        </p:spPr>
        <p:txBody>
          <a:bodyPr>
            <a:noAutofit/>
          </a:bodyPr>
          <a:lstStyle/>
          <a:p>
            <a:r>
              <a:rPr lang="ru-RU" sz="8000" b="1" dirty="0" smtClean="0"/>
              <a:t>НЕЗНАКОМЕЦ – </a:t>
            </a:r>
            <a:br>
              <a:rPr lang="ru-RU" sz="8000" b="1" dirty="0" smtClean="0"/>
            </a:br>
            <a:r>
              <a:rPr lang="ru-RU" sz="8000" b="1" dirty="0" smtClean="0"/>
              <a:t>это тот, кого ты </a:t>
            </a:r>
            <a:r>
              <a:rPr lang="ru-RU" sz="8000" b="1" dirty="0" smtClean="0">
                <a:solidFill>
                  <a:srgbClr val="C00000"/>
                </a:solidFill>
              </a:rPr>
              <a:t/>
            </a:r>
            <a:br>
              <a:rPr lang="ru-RU" sz="8000" b="1" dirty="0" smtClean="0">
                <a:solidFill>
                  <a:srgbClr val="C00000"/>
                </a:solidFill>
              </a:rPr>
            </a:br>
            <a:r>
              <a:rPr lang="ru-RU" sz="8000" b="1" u="sng" dirty="0" smtClean="0">
                <a:solidFill>
                  <a:srgbClr val="C00000"/>
                </a:solidFill>
              </a:rPr>
              <a:t>не знаешь</a:t>
            </a:r>
            <a:r>
              <a:rPr lang="ru-RU" sz="8000" b="1" dirty="0" smtClean="0">
                <a:solidFill>
                  <a:srgbClr val="C00000"/>
                </a:solidFill>
              </a:rPr>
              <a:t>!</a:t>
            </a:r>
            <a:endParaRPr lang="ru-RU" sz="8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87824" y="2204864"/>
            <a:ext cx="3456384" cy="144655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Опасные незнакомцы</a:t>
            </a:r>
            <a:endParaRPr lang="ru-RU" sz="4400" dirty="0"/>
          </a:p>
        </p:txBody>
      </p:sp>
      <p:sp>
        <p:nvSpPr>
          <p:cNvPr id="5" name="TextBox 4">
            <a:hlinkClick r:id="" action="ppaction://noaction"/>
          </p:cNvPr>
          <p:cNvSpPr txBox="1"/>
          <p:nvPr/>
        </p:nvSpPr>
        <p:spPr>
          <a:xfrm>
            <a:off x="395536" y="620688"/>
            <a:ext cx="3456384" cy="76944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На улице</a:t>
            </a:r>
            <a:endParaRPr lang="ru-RU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5220072" y="692696"/>
            <a:ext cx="3456384" cy="76944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Возле школы</a:t>
            </a:r>
            <a:endParaRPr lang="ru-RU" sz="4400" dirty="0"/>
          </a:p>
        </p:txBody>
      </p:sp>
      <p:sp>
        <p:nvSpPr>
          <p:cNvPr id="8" name="TextBox 7"/>
          <p:cNvSpPr txBox="1"/>
          <p:nvPr/>
        </p:nvSpPr>
        <p:spPr>
          <a:xfrm>
            <a:off x="4283968" y="5085184"/>
            <a:ext cx="3456384" cy="144655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На игровой площадке</a:t>
            </a:r>
            <a:endParaRPr lang="ru-RU" sz="4400" dirty="0"/>
          </a:p>
        </p:txBody>
      </p:sp>
      <p:sp>
        <p:nvSpPr>
          <p:cNvPr id="9" name="TextBox 8">
            <a:hlinkClick r:id="rId2" action="ppaction://hlinksldjump"/>
          </p:cNvPr>
          <p:cNvSpPr txBox="1"/>
          <p:nvPr/>
        </p:nvSpPr>
        <p:spPr>
          <a:xfrm>
            <a:off x="251520" y="3789040"/>
            <a:ext cx="2880320" cy="76944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Дома </a:t>
            </a:r>
            <a:endParaRPr lang="ru-RU" sz="4400" dirty="0"/>
          </a:p>
        </p:txBody>
      </p:sp>
      <p:sp>
        <p:nvSpPr>
          <p:cNvPr id="10" name="TextBox 9">
            <a:hlinkClick r:id="" action="ppaction://noaction"/>
          </p:cNvPr>
          <p:cNvSpPr txBox="1"/>
          <p:nvPr/>
        </p:nvSpPr>
        <p:spPr>
          <a:xfrm>
            <a:off x="395536" y="5085184"/>
            <a:ext cx="3456384" cy="76944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В подъезде</a:t>
            </a:r>
            <a:endParaRPr lang="ru-RU" sz="4400" dirty="0"/>
          </a:p>
        </p:txBody>
      </p:sp>
      <p:sp>
        <p:nvSpPr>
          <p:cNvPr id="11" name="TextBox 10"/>
          <p:cNvSpPr txBox="1"/>
          <p:nvPr/>
        </p:nvSpPr>
        <p:spPr>
          <a:xfrm>
            <a:off x="5508104" y="3933056"/>
            <a:ext cx="3456384" cy="76944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По телефону</a:t>
            </a:r>
            <a:endParaRPr lang="ru-RU" sz="44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87824" y="2204864"/>
            <a:ext cx="3456384" cy="144655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Опасные незнакомцы</a:t>
            </a:r>
            <a:endParaRPr lang="ru-RU" sz="4400" dirty="0"/>
          </a:p>
        </p:txBody>
      </p:sp>
      <p:sp>
        <p:nvSpPr>
          <p:cNvPr id="5" name="TextBox 4">
            <a:hlinkClick r:id="" action="ppaction://noaction"/>
          </p:cNvPr>
          <p:cNvSpPr txBox="1"/>
          <p:nvPr/>
        </p:nvSpPr>
        <p:spPr>
          <a:xfrm>
            <a:off x="395536" y="620688"/>
            <a:ext cx="3456384" cy="76944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На улице</a:t>
            </a:r>
            <a:endParaRPr lang="ru-RU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5220072" y="692696"/>
            <a:ext cx="3456384" cy="76944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Возле школы</a:t>
            </a:r>
            <a:endParaRPr lang="ru-RU" sz="4400" dirty="0"/>
          </a:p>
        </p:txBody>
      </p:sp>
      <p:sp>
        <p:nvSpPr>
          <p:cNvPr id="8" name="TextBox 7">
            <a:hlinkClick r:id="" action="ppaction://noaction"/>
          </p:cNvPr>
          <p:cNvSpPr txBox="1"/>
          <p:nvPr/>
        </p:nvSpPr>
        <p:spPr>
          <a:xfrm>
            <a:off x="4283968" y="5085184"/>
            <a:ext cx="3456384" cy="144655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На игровой площадке</a:t>
            </a:r>
            <a:endParaRPr lang="ru-RU" sz="4400" dirty="0"/>
          </a:p>
        </p:txBody>
      </p:sp>
      <p:sp>
        <p:nvSpPr>
          <p:cNvPr id="9" name="TextBox 8">
            <a:hlinkClick r:id="rId2" action="ppaction://hlinksldjump"/>
          </p:cNvPr>
          <p:cNvSpPr txBox="1"/>
          <p:nvPr/>
        </p:nvSpPr>
        <p:spPr>
          <a:xfrm>
            <a:off x="251520" y="3789040"/>
            <a:ext cx="2880320" cy="76944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Дома </a:t>
            </a:r>
            <a:endParaRPr lang="ru-RU" sz="4400" dirty="0"/>
          </a:p>
        </p:txBody>
      </p:sp>
      <p:sp>
        <p:nvSpPr>
          <p:cNvPr id="10" name="TextBox 9">
            <a:hlinkClick r:id="" action="ppaction://noaction"/>
          </p:cNvPr>
          <p:cNvSpPr txBox="1"/>
          <p:nvPr/>
        </p:nvSpPr>
        <p:spPr>
          <a:xfrm>
            <a:off x="395536" y="5085184"/>
            <a:ext cx="3456384" cy="76944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В подъезде</a:t>
            </a:r>
            <a:endParaRPr lang="ru-RU" sz="4400" dirty="0"/>
          </a:p>
        </p:txBody>
      </p:sp>
      <p:sp>
        <p:nvSpPr>
          <p:cNvPr id="11" name="TextBox 10">
            <a:hlinkClick r:id="" action="ppaction://noaction"/>
          </p:cNvPr>
          <p:cNvSpPr txBox="1"/>
          <p:nvPr/>
        </p:nvSpPr>
        <p:spPr>
          <a:xfrm>
            <a:off x="5508104" y="3933056"/>
            <a:ext cx="3456384" cy="76944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По телефону</a:t>
            </a:r>
            <a:endParaRPr lang="ru-RU" sz="44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474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Задание </a:t>
            </a:r>
            <a:r>
              <a:rPr lang="ru-RU" b="1" dirty="0" smtClean="0"/>
              <a:t>3</a:t>
            </a:r>
            <a:r>
              <a:rPr lang="ru-RU" b="1" dirty="0" smtClean="0"/>
              <a:t>: </a:t>
            </a:r>
            <a:r>
              <a:rPr lang="ru-RU" b="1" dirty="0" smtClean="0"/>
              <a:t>составить правила безопасного поведения, если…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5517232"/>
          </a:xfrm>
        </p:spPr>
        <p:txBody>
          <a:bodyPr>
            <a:noAutofit/>
          </a:bodyPr>
          <a:lstStyle/>
          <a:p>
            <a:r>
              <a:rPr lang="ru-RU" sz="3600" dirty="0" smtClean="0"/>
              <a:t> </a:t>
            </a:r>
            <a:r>
              <a:rPr lang="ru-RU" sz="3600" dirty="0" smtClean="0"/>
              <a:t>Дом - ты дома один, а в дверь звонят.</a:t>
            </a:r>
          </a:p>
          <a:p>
            <a:r>
              <a:rPr lang="ru-RU" sz="3600" dirty="0" smtClean="0"/>
              <a:t>Поиск </a:t>
            </a:r>
            <a:r>
              <a:rPr lang="ru-RU" sz="3600" dirty="0" smtClean="0"/>
              <a:t>- ты потерялся.</a:t>
            </a:r>
          </a:p>
          <a:p>
            <a:r>
              <a:rPr lang="ru-RU" sz="3600" dirty="0" smtClean="0"/>
              <a:t>Телефон </a:t>
            </a:r>
            <a:r>
              <a:rPr lang="ru-RU" sz="3600" dirty="0" smtClean="0"/>
              <a:t>- ты дома один, а тебе позвонили по телефону неизвестные люди.</a:t>
            </a:r>
          </a:p>
          <a:p>
            <a:r>
              <a:rPr lang="ru-RU" sz="3600" dirty="0" smtClean="0"/>
              <a:t>Подъезд </a:t>
            </a:r>
            <a:r>
              <a:rPr lang="ru-RU" sz="3600" dirty="0" smtClean="0"/>
              <a:t>- ты один в подъезде.</a:t>
            </a:r>
          </a:p>
          <a:p>
            <a:r>
              <a:rPr lang="ru-RU" sz="3600" dirty="0" smtClean="0"/>
              <a:t>Улица </a:t>
            </a:r>
            <a:r>
              <a:rPr lang="ru-RU" sz="3600" dirty="0" smtClean="0"/>
              <a:t>- ты один на улице.</a:t>
            </a:r>
          </a:p>
          <a:p>
            <a:r>
              <a:rPr lang="ru-RU" sz="3600" dirty="0" smtClean="0"/>
              <a:t>Помощь </a:t>
            </a:r>
            <a:r>
              <a:rPr lang="ru-RU" sz="3600" dirty="0" smtClean="0"/>
              <a:t>- тебя просят неизвестные люди чем-то им помочь.</a:t>
            </a:r>
          </a:p>
          <a:p>
            <a:endParaRPr lang="ru-RU" sz="36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115616" y="260648"/>
            <a:ext cx="6696744" cy="643253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ПАМЯТКА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делать…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ты один дома. 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__________ дверь незнакомым людям. 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___________ когда придут взрослые.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тебе звонят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_______________ свой адрес, имя. 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_______________ с незнакомыми людьми. 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ты один на улице.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_______________ с незнакомыми людьми.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__________ ничего у незнакомых людей.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____________ с незнакомым человеком в машину.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_____________ родителям, где ты будешь находиться.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ты один в подъезде.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_________________ в лифт с незнакомыми людьми. 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____ разговаривай с незнакомыми людьми. 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тебя силой уводят.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Привлекай внимание окружающих: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_____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______,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__________ на помощь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 txBox="1">
            <a:spLocks noChangeArrowheads="1"/>
          </p:cNvSpPr>
          <p:nvPr/>
        </p:nvSpPr>
        <p:spPr bwMode="auto">
          <a:xfrm>
            <a:off x="1115616" y="-162699"/>
            <a:ext cx="6696744" cy="7109639"/>
          </a:xfrm>
          <a:prstGeom prst="rect">
            <a:avLst/>
          </a:prstGeom>
          <a:ln w="25400" cap="flat" cmpd="sng" algn="ctr">
            <a:solidFill>
              <a:schemeClr val="accent1"/>
            </a:solidFill>
            <a:prstDash val="solid"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ПАМЯТКА</a:t>
            </a:r>
            <a:endParaRPr kumimoji="0" lang="ru-RU" sz="105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делать…</a:t>
            </a:r>
            <a:endParaRPr kumimoji="0" lang="ru-RU" sz="105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ты один дома. </a:t>
            </a:r>
            <a:endParaRPr kumimoji="0" lang="ru-RU" sz="105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Не открывай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дверь незнакомым людям. </a:t>
            </a:r>
            <a:endParaRPr kumimoji="0" lang="ru-RU" sz="105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Не говори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когда придут взрослые.</a:t>
            </a:r>
            <a:endParaRPr kumimoji="0" lang="ru-RU" sz="105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тебе звонят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ru-RU" sz="105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</a:t>
            </a:r>
            <a:r>
              <a:rPr lang="ru-RU" sz="2400" dirty="0" smtClean="0">
                <a:solidFill>
                  <a:srgbClr val="C0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Не сообщай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свой адрес, имя. </a:t>
            </a:r>
            <a:endParaRPr kumimoji="0" lang="ru-RU" sz="105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</a:t>
            </a:r>
            <a:r>
              <a:rPr lang="ru-RU" sz="2400" dirty="0" smtClean="0">
                <a:solidFill>
                  <a:srgbClr val="C0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Не разговаривай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незнакомыми людьми. </a:t>
            </a:r>
            <a:endParaRPr kumimoji="0" lang="ru-RU" sz="105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ты один на улице.</a:t>
            </a:r>
            <a:endParaRPr kumimoji="0" lang="ru-RU" sz="105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</a:t>
            </a:r>
            <a:r>
              <a:rPr lang="ru-RU" sz="2400" dirty="0" smtClean="0">
                <a:solidFill>
                  <a:srgbClr val="C0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Не разговаривай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незнакомыми людьми.</a:t>
            </a:r>
            <a:endParaRPr kumimoji="0" lang="ru-RU" sz="105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</a:t>
            </a:r>
            <a:r>
              <a:rPr lang="ru-RU" sz="2800" dirty="0" smtClean="0">
                <a:solidFill>
                  <a:srgbClr val="C0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C0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Не бери 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ничего у незнакомых людей.</a:t>
            </a:r>
            <a:endParaRPr kumimoji="0" lang="ru-RU" sz="105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</a:t>
            </a:r>
            <a:r>
              <a:rPr lang="ru-RU" sz="2400" dirty="0" smtClean="0">
                <a:solidFill>
                  <a:srgbClr val="C0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Не садись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незнакомым человеком в машину.</a:t>
            </a:r>
            <a:endParaRPr kumimoji="0" lang="ru-RU" sz="105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</a:t>
            </a:r>
            <a:r>
              <a:rPr lang="ru-RU" sz="2400" dirty="0" smtClean="0">
                <a:solidFill>
                  <a:srgbClr val="C0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Сообщи</a:t>
            </a:r>
            <a:r>
              <a:rPr lang="ru-RU" sz="2800" dirty="0" smtClean="0">
                <a:solidFill>
                  <a:srgbClr val="C0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родителям, где ты будешь находиться.</a:t>
            </a:r>
            <a:endParaRPr kumimoji="0" lang="ru-RU" sz="105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ты один в подъезде.</a:t>
            </a:r>
            <a:endParaRPr kumimoji="0" lang="ru-RU" sz="105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</a:t>
            </a:r>
            <a:r>
              <a:rPr lang="ru-RU" sz="2400" dirty="0" smtClean="0">
                <a:solidFill>
                  <a:srgbClr val="C0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Не заходи 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лифт с незнакомыми людьми. </a:t>
            </a:r>
            <a:endParaRPr kumimoji="0" lang="ru-RU" sz="105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</a:t>
            </a:r>
            <a:r>
              <a:rPr lang="ru-RU" sz="2400" dirty="0" smtClean="0">
                <a:solidFill>
                  <a:srgbClr val="C0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Не</a:t>
            </a:r>
            <a:r>
              <a:rPr lang="ru-RU" sz="2800" dirty="0" smtClean="0">
                <a:solidFill>
                  <a:srgbClr val="C0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разговаривай с незнакомыми людьми. </a:t>
            </a:r>
            <a:endParaRPr kumimoji="0" lang="ru-RU" sz="105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тебя силой уводят.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Привлекай внимание окружающих: </a:t>
            </a:r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кричи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вырывайся</a:t>
            </a:r>
            <a:r>
              <a:rPr lang="ru-RU" sz="3200" dirty="0" smtClean="0">
                <a:solidFill>
                  <a:schemeClr val="tx1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,</a:t>
            </a:r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зови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 помощь</a:t>
            </a: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1035</TotalTime>
  <Words>527</Words>
  <Application>Microsoft Office PowerPoint</Application>
  <PresentationFormat>Экран (4:3)</PresentationFormat>
  <Paragraphs>105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Окружающий мир 2 класс Тема: Опасные незнакомцы  </vt:lpstr>
      <vt:lpstr>НАШИ ЦЕЛИ:</vt:lpstr>
      <vt:lpstr>Задание №1</vt:lpstr>
      <vt:lpstr>НЕЗНАКОМЕЦ –  это тот, кого ты  не знаешь!</vt:lpstr>
      <vt:lpstr>Слайд 5</vt:lpstr>
      <vt:lpstr>Слайд 6</vt:lpstr>
      <vt:lpstr>Задание 3: составить правила безопасного поведения, если…</vt:lpstr>
      <vt:lpstr>ПАМЯТКА Что делать… если ты один дома.  1. __________ дверь незнакомым людям.  2. ___________ когда придут взрослые. если тебе звонят.  1. _______________ свой адрес, имя.  2. _______________ с незнакомыми людьми.  если ты один на улице. 1. _______________ с незнакомыми людьми. 2. __________ ничего у незнакомых людей. 3. ____________ с незнакомым человеком в машину. 4. _____________ родителям, где ты будешь находиться. если ты один в подъезде. 1. _________________ в лифт с незнакомыми людьми.  2. ____ разговаривай с незнакомыми людьми.  если тебя силой уводят. 1. Привлекай внимание окружающих: _____, ______,  __________ на помощь </vt:lpstr>
      <vt:lpstr>Слайд 9</vt:lpstr>
      <vt:lpstr>Задание для контроля  Тест. Проверь себя! </vt:lpstr>
      <vt:lpstr>Слайд 11</vt:lpstr>
      <vt:lpstr>Продолжи фразу:</vt:lpstr>
      <vt:lpstr>Спасибо за урок! Берегите себя!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НЕЗНАКОМЦЫ</dc:title>
  <dc:creator>Admin</dc:creator>
  <cp:lastModifiedBy>света</cp:lastModifiedBy>
  <cp:revision>67</cp:revision>
  <dcterms:created xsi:type="dcterms:W3CDTF">2015-02-12T02:10:27Z</dcterms:created>
  <dcterms:modified xsi:type="dcterms:W3CDTF">2022-02-13T17:22:17Z</dcterms:modified>
</cp:coreProperties>
</file>