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8" r:id="rId3"/>
    <p:sldId id="262" r:id="rId4"/>
    <p:sldId id="279" r:id="rId5"/>
    <p:sldId id="264" r:id="rId6"/>
    <p:sldId id="280" r:id="rId7"/>
    <p:sldId id="281" r:id="rId8"/>
    <p:sldId id="282" r:id="rId9"/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4695-0E42-49B6-92C2-4F729448958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Табличка 7"/>
          <p:cNvSpPr/>
          <p:nvPr/>
        </p:nvSpPr>
        <p:spPr>
          <a:xfrm>
            <a:off x="179512" y="188640"/>
            <a:ext cx="8712968" cy="6480720"/>
          </a:xfrm>
          <a:prstGeom prst="plaqu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0"/>
          </a:gradFill>
          <a:ln w="38100"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clip_image001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504" y="5157192"/>
            <a:ext cx="1600192" cy="1600192"/>
          </a:xfrm>
          <a:prstGeom prst="rect">
            <a:avLst/>
          </a:prstGeom>
        </p:spPr>
      </p:pic>
      <p:pic>
        <p:nvPicPr>
          <p:cNvPr id="10" name="Рисунок 9" descr="x_68f70433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320" y="5292884"/>
            <a:ext cx="1503808" cy="1460345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kalendar-1sentyabrya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116632"/>
            <a:ext cx="1636038" cy="1584176"/>
          </a:xfrm>
          <a:prstGeom prst="rect">
            <a:avLst/>
          </a:prstGeom>
        </p:spPr>
      </p:pic>
      <p:pic>
        <p:nvPicPr>
          <p:cNvPr id="13" name="Рисунок 12" descr="s12518111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9330149">
            <a:off x="172548" y="-19414"/>
            <a:ext cx="1365797" cy="18541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5jeJwjkMBk&amp;t=23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итературное чтение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«Стихотворения В.Берестова «За игрой»,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Э. Мошковской «Я ушёл в свою обиду»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5286388"/>
            <a:ext cx="6000792" cy="1143008"/>
          </a:xfrm>
        </p:spPr>
        <p:txBody>
          <a:bodyPr>
            <a:normAutofit/>
          </a:bodyPr>
          <a:lstStyle/>
          <a:p>
            <a:pPr algn="l"/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 </a:t>
            </a:r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классов:</a:t>
            </a:r>
          </a:p>
          <a:p>
            <a:pPr algn="l"/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Киселева С.А.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5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Продолжите </a:t>
            </a:r>
            <a:r>
              <a:rPr lang="ru-RU" sz="3600" dirty="0" smtClean="0">
                <a:solidFill>
                  <a:srgbClr val="C00000"/>
                </a:solidFill>
              </a:rPr>
              <a:t>предложение</a:t>
            </a:r>
            <a:r>
              <a:rPr lang="ru-RU" sz="3600" dirty="0" smtClean="0">
                <a:solidFill>
                  <a:srgbClr val="C00000"/>
                </a:solidFill>
              </a:rPr>
              <a:t>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060848"/>
            <a:ext cx="7772400" cy="324035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5800" dirty="0" smtClean="0">
                <a:solidFill>
                  <a:schemeClr val="tx1"/>
                </a:solidFill>
              </a:rPr>
              <a:t>Я </a:t>
            </a:r>
            <a:r>
              <a:rPr lang="ru-RU" sz="5800" dirty="0" smtClean="0">
                <a:solidFill>
                  <a:schemeClr val="tx1"/>
                </a:solidFill>
              </a:rPr>
              <a:t>узнал, что…</a:t>
            </a:r>
          </a:p>
          <a:p>
            <a:pPr lvl="0"/>
            <a:r>
              <a:rPr lang="ru-RU" sz="5800" dirty="0" smtClean="0">
                <a:solidFill>
                  <a:schemeClr val="tx1"/>
                </a:solidFill>
              </a:rPr>
              <a:t>Было интересно узнать о …</a:t>
            </a:r>
          </a:p>
          <a:p>
            <a:pPr lvl="0"/>
            <a:r>
              <a:rPr lang="ru-RU" sz="5800" dirty="0" smtClean="0">
                <a:solidFill>
                  <a:schemeClr val="tx1"/>
                </a:solidFill>
              </a:rPr>
              <a:t>Теперь я смогу … </a:t>
            </a:r>
          </a:p>
          <a:p>
            <a:r>
              <a:rPr lang="ru-RU" sz="5800" b="1" dirty="0" smtClean="0">
                <a:solidFill>
                  <a:schemeClr val="tx1"/>
                </a:solidFill>
              </a:rPr>
              <a:t> </a:t>
            </a:r>
            <a:endParaRPr lang="ru-RU" sz="5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14" descr="http://www.mozaika.nl/wpimages/wp2d06175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089" y="1643050"/>
            <a:ext cx="5837650" cy="4378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16832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знакомство со стихами о дружбе, друзьях авторов  В</a:t>
            </a:r>
            <a:r>
              <a:rPr lang="ru-RU" sz="3600" dirty="0" smtClean="0"/>
              <a:t>. </a:t>
            </a:r>
            <a:r>
              <a:rPr lang="ru-RU" sz="3600" dirty="0" err="1" smtClean="0"/>
              <a:t>Берестова</a:t>
            </a:r>
            <a:r>
              <a:rPr lang="ru-RU" sz="3600" dirty="0" smtClean="0"/>
              <a:t>, </a:t>
            </a:r>
            <a:r>
              <a:rPr lang="ru-RU" sz="3600" dirty="0" smtClean="0"/>
              <a:t>Э. </a:t>
            </a:r>
            <a:r>
              <a:rPr lang="ru-RU" sz="3600" dirty="0" err="1" smtClean="0"/>
              <a:t>Мошковской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Picture 2" descr="https://im2-tub-ru.yandex.net/i?id=195eae764d9852372b55aba6c04b40c3&amp;n=33&amp;h=215&amp;w=2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4316" y="3645024"/>
            <a:ext cx="3331803" cy="2923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Евгений  Пермяк «Две  пословицы»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im1-tub-ru.yandex.net/i?id=2355d05c855bf4809ce1e7bd2a37219e&amp;n=33&amp;h=215&amp;w=31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060" r="4060"/>
          <a:stretch>
            <a:fillRect/>
          </a:stretch>
        </p:blipFill>
        <p:spPr bwMode="auto">
          <a:xfrm>
            <a:off x="1928794" y="500042"/>
            <a:ext cx="5486400" cy="4114800"/>
          </a:xfrm>
          <a:prstGeom prst="rect">
            <a:avLst/>
          </a:prstGeom>
          <a:noFill/>
        </p:spPr>
      </p:pic>
      <p:pic>
        <p:nvPicPr>
          <p:cNvPr id="7" name="Picture 4" descr="https://im1-tub-ru.yandex.net/i?id=2139f1db9c79a8fe7f7c4046f054366c&amp;n=33&amp;h=215&amp;w=1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1357322" cy="2099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Изучение нового </a:t>
            </a:r>
            <a:r>
              <a:rPr lang="ru-RU" sz="40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материала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5576" y="1984774"/>
            <a:ext cx="7164288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Просмотрите новый материал с помощью видео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Литературное чтение 2 класс (Урок№47 - Стихи о дружбе и друзьях В.Берестов, Э.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Мошковская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.)», перейдя по ссылке: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/>
              </a:rPr>
              <a:t>https://www.youtube.com/watch?v=Z5jeJwjkMBk&amp;t=23s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785926"/>
            <a:ext cx="7772400" cy="1500187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 -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близкие отношения, основанные на взаимном доверии, привязанности, общности интересов.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im1-tub-ru.yandex.net/i?id=f6a73d21cbf200674fe27a880248fd26&amp;n=33&amp;h=215&amp;w=1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12481">
            <a:off x="3422791" y="3694091"/>
            <a:ext cx="1571625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1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Задание №</a:t>
            </a:r>
            <a:r>
              <a:rPr lang="ru-RU" dirty="0" smtClean="0">
                <a:solidFill>
                  <a:srgbClr val="C00000"/>
                </a:solidFill>
              </a:rPr>
              <a:t>1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7772400" cy="12841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Выразительно прочитайте статью и рассказ с. 71 -76.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kino-teatr.ru/blog/570/14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1" y="2907382"/>
            <a:ext cx="4525058" cy="3384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1"/>
            <a:ext cx="77724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Задание № </a:t>
            </a:r>
            <a:r>
              <a:rPr lang="ru-RU" dirty="0" smtClean="0">
                <a:solidFill>
                  <a:srgbClr val="C00000"/>
                </a:solidFill>
              </a:rPr>
              <a:t>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7772400" cy="109835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Ответьте на вопросы после рассказа с. 56.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4" descr="http://s6.ucoz.net/video/33/38706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068960"/>
            <a:ext cx="3816424" cy="2862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1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Задание № 3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7772400" cy="150018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Спишите пословицы на с. 76 в рабочую тетрадь. Подумайте над их смыслом.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6" descr="http://pi.kidrom.ru/31/11031/11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4873" y="3429000"/>
            <a:ext cx="3821575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3"/>
            <a:ext cx="77724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Задание </a:t>
            </a:r>
            <a:r>
              <a:rPr lang="ru-RU" dirty="0" smtClean="0">
                <a:solidFill>
                  <a:srgbClr val="C00000"/>
                </a:solidFill>
              </a:rPr>
              <a:t>для </a:t>
            </a:r>
            <a:r>
              <a:rPr lang="ru-RU" dirty="0" smtClean="0">
                <a:solidFill>
                  <a:srgbClr val="C00000"/>
                </a:solidFill>
              </a:rPr>
              <a:t>контроля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00808"/>
            <a:ext cx="7772400" cy="1500187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Создайте «ПРАВИЛА ДРУЖБЫ» нашего класса.</a:t>
            </a:r>
          </a:p>
          <a:p>
            <a:endParaRPr lang="ru-RU" dirty="0"/>
          </a:p>
        </p:txBody>
      </p:sp>
      <p:pic>
        <p:nvPicPr>
          <p:cNvPr id="4" name="Picture 2" descr="http://images.mreadz.com/367/366746/6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924944"/>
            <a:ext cx="7072362" cy="222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тихи о друзьях и дружб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стихи о друзьях и дружбе</Template>
  <TotalTime>274</TotalTime>
  <Words>161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стихи о друзьях и дружбе</vt:lpstr>
      <vt:lpstr>Литературное чтение 2 класс Тема:  «Стихотворения В.Берестова «За игрой»,  Э. Мошковской «Я ушёл в свою обиду»</vt:lpstr>
      <vt:lpstr>Цель:</vt:lpstr>
      <vt:lpstr>Евгений  Пермяк «Две  пословицы»</vt:lpstr>
      <vt:lpstr>Изучение нового материала</vt:lpstr>
      <vt:lpstr>Слайд 5</vt:lpstr>
      <vt:lpstr>Задание №1 </vt:lpstr>
      <vt:lpstr>Задание № 2 </vt:lpstr>
      <vt:lpstr>Задание № 3 </vt:lpstr>
      <vt:lpstr>Задание для контроля </vt:lpstr>
      <vt:lpstr>Продолжите предложение:</vt:lpstr>
      <vt:lpstr>Спасибо за внимание!</vt:lpstr>
    </vt:vector>
  </TitlesOfParts>
  <Company>Ваховская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 уроку  литературного чтения: «Стихотворения В.Берестова «За игрой»,  Э. Мошковской «Я ушёл в свою обиду»</dc:title>
  <dc:creator>Учитель</dc:creator>
  <cp:lastModifiedBy>света</cp:lastModifiedBy>
  <cp:revision>29</cp:revision>
  <dcterms:created xsi:type="dcterms:W3CDTF">2016-02-28T09:27:00Z</dcterms:created>
  <dcterms:modified xsi:type="dcterms:W3CDTF">2022-02-14T08:06:04Z</dcterms:modified>
</cp:coreProperties>
</file>