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D48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19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565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947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682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661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7928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586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065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559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67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47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D4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B9BD8-9CB7-4845-9018-A6D08CAE074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7B37C-35BA-4C94-9890-5BDDD3389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2684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UAAFg6mQwdQ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Сложение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вида 37 + 48, 37 + 53, 87 + 13, 32 + 8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164036" y="3602038"/>
            <a:ext cx="6503963" cy="646405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i?id=95b9e16b8ef9cd241430d22d1e54aa2c-396431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5569" y="3517875"/>
            <a:ext cx="4067175" cy="304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4238767" cy="4351338"/>
          </a:xfrm>
        </p:spPr>
        <p:txBody>
          <a:bodyPr/>
          <a:lstStyle/>
          <a:p>
            <a:r>
              <a:rPr lang="ru-RU" sz="3600" dirty="0" smtClean="0"/>
              <a:t>Создание </a:t>
            </a:r>
            <a:r>
              <a:rPr lang="ru-RU" sz="3600" dirty="0" smtClean="0"/>
              <a:t>условия для ознакомления с новым письменным приемом сложения вида 37+48.</a:t>
            </a:r>
          </a:p>
          <a:p>
            <a:endParaRPr lang="ru-RU" dirty="0"/>
          </a:p>
        </p:txBody>
      </p:sp>
      <p:pic>
        <p:nvPicPr>
          <p:cNvPr id="20482" name="Picture 2" descr="https://fsd.multiurok.ru/html/2018/02/11/s_5a8062eaa973c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9020" y="1354493"/>
            <a:ext cx="60960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1 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0904" y="3981971"/>
            <a:ext cx="10515600" cy="259625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Изучите </a:t>
            </a:r>
            <a:r>
              <a:rPr lang="ru-RU" sz="3600" b="1" dirty="0" smtClean="0"/>
              <a:t>новый учебный материал на с. 34 и просмотри новый «Математика 2 класс (Урок№37 - Сложение вида 87 + 13.)», перейдя по ссылке </a:t>
            </a:r>
            <a:r>
              <a:rPr lang="ru-RU" sz="3600" b="1" u="sng" dirty="0" smtClean="0">
                <a:hlinkClick r:id="rId2"/>
              </a:rPr>
              <a:t>https://www.youtube.com/watch?v=UAAFg6mQwdQ&amp;feature=emb_logo</a:t>
            </a:r>
            <a:r>
              <a:rPr lang="ru-RU" sz="3600" b="1" dirty="0" smtClean="0"/>
              <a:t> </a:t>
            </a:r>
          </a:p>
          <a:p>
            <a:endParaRPr lang="ru-RU" dirty="0"/>
          </a:p>
        </p:txBody>
      </p:sp>
      <p:pic>
        <p:nvPicPr>
          <p:cNvPr id="21506" name="Picture 2" descr="https://fs00.infourok.ru/images/doc/237/150812/2/img6.jpg"/>
          <p:cNvPicPr>
            <a:picLocks noChangeAspect="1" noChangeArrowheads="1"/>
          </p:cNvPicPr>
          <p:nvPr/>
        </p:nvPicPr>
        <p:blipFill>
          <a:blip r:embed="rId3" cstate="print"/>
          <a:srcRect b="78332"/>
          <a:stretch>
            <a:fillRect/>
          </a:stretch>
        </p:blipFill>
        <p:spPr bwMode="auto">
          <a:xfrm>
            <a:off x="958422" y="1897039"/>
            <a:ext cx="9994091" cy="1624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chemeClr val="accent5">
                    <a:lumMod val="50000"/>
                  </a:schemeClr>
                </a:solidFill>
              </a:rPr>
              <a:t>Памятка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7295866" cy="4351338"/>
          </a:xfrm>
        </p:spPr>
        <p:txBody>
          <a:bodyPr/>
          <a:lstStyle/>
          <a:p>
            <a:pPr lvl="0"/>
            <a:r>
              <a:rPr lang="ru-RU" sz="3600" b="1" dirty="0" smtClean="0"/>
              <a:t>Пишу</a:t>
            </a:r>
            <a:r>
              <a:rPr lang="ru-RU" sz="3600" b="1" dirty="0" smtClean="0"/>
              <a:t>…</a:t>
            </a:r>
          </a:p>
          <a:p>
            <a:pPr lvl="0"/>
            <a:r>
              <a:rPr lang="ru-RU" sz="3600" b="1" dirty="0" smtClean="0"/>
              <a:t>Складываю единицы…</a:t>
            </a:r>
          </a:p>
          <a:p>
            <a:r>
              <a:rPr lang="ru-RU" sz="3600" b="1" dirty="0" smtClean="0"/>
              <a:t>Пишу под единицами…Передаю…</a:t>
            </a:r>
          </a:p>
          <a:p>
            <a:pPr lvl="0"/>
            <a:r>
              <a:rPr lang="ru-RU" sz="3600" b="1" dirty="0" smtClean="0"/>
              <a:t>Складываю десятки…</a:t>
            </a:r>
          </a:p>
          <a:p>
            <a:pPr lvl="0"/>
            <a:r>
              <a:rPr lang="ru-RU" sz="3600" b="1" dirty="0" smtClean="0"/>
              <a:t>Читаю ответ…</a:t>
            </a:r>
          </a:p>
          <a:p>
            <a:endParaRPr lang="ru-RU" dirty="0"/>
          </a:p>
        </p:txBody>
      </p:sp>
      <p:sp>
        <p:nvSpPr>
          <p:cNvPr id="22530" name="AutoShape 2" descr="https://s1.slide-share.ru/s_slide/267a6affac56febe30a9da705e936844/50f17843-f7e4-4f2e-ab08-ee1df01695f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s1.slide-share.ru/s_slide/267a6affac56febe30a9da705e936844/50f17843-f7e4-4f2e-ab08-ee1df01695f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s://theslide.ru/img/thumbs/ec2d969ad0265f28649145bfe92c629f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s://theslide.ru/img/thumbs/ec2d969ad0265f28649145bfe92c629f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s://theslide.ru/img/thumbs/ec2d969ad0265f28649145bfe92c629f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s://theslide.ru/img/thumbs/ec2d969ad0265f28649145bfe92c629f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2" cstate="print"/>
          <a:srcRect l="73149"/>
          <a:stretch>
            <a:fillRect/>
          </a:stretch>
        </p:blipFill>
        <p:spPr bwMode="auto">
          <a:xfrm>
            <a:off x="8243248" y="2074460"/>
            <a:ext cx="3400585" cy="3530260"/>
          </a:xfrm>
          <a:prstGeom prst="teardrop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8755" y="3231343"/>
            <a:ext cx="6763603" cy="138159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Решите </a:t>
            </a:r>
            <a:r>
              <a:rPr lang="ru-RU" sz="3600" b="1" dirty="0" smtClean="0"/>
              <a:t>задачу №4 на с. 12.</a:t>
            </a:r>
            <a:endParaRPr lang="ru-RU" sz="3600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4194" r="75567"/>
          <a:stretch>
            <a:fillRect/>
          </a:stretch>
        </p:blipFill>
        <p:spPr bwMode="auto">
          <a:xfrm>
            <a:off x="750627" y="1944458"/>
            <a:ext cx="2961564" cy="4078976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60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972033" cy="1108644"/>
          </a:xfrm>
        </p:spPr>
        <p:txBody>
          <a:bodyPr/>
          <a:lstStyle/>
          <a:p>
            <a:r>
              <a:rPr lang="ru-RU" sz="3600" dirty="0" smtClean="0"/>
              <a:t>Решите </a:t>
            </a:r>
            <a:r>
              <a:rPr lang="ru-RU" sz="3600" dirty="0" smtClean="0"/>
              <a:t>примеры №5 с. 12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24578" name="AutoShape 2" descr="https://s1.slide-share.ru/s_slide/0fb9c526e4175d05b3d011e840595105/28b7f46d-79c2-4e4d-bc0a-40c00fe4f87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s1.slide-share.ru/s_slide/0fb9c526e4175d05b3d011e840595105/28b7f46d-79c2-4e4d-bc0a-40c00fe4f87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2" name="Picture 6" descr="https://ds05.infourok.ru/uploads/ex/08c4/000a2e6b-affa0c88/img16.jpg"/>
          <p:cNvPicPr>
            <a:picLocks noChangeAspect="1" noChangeArrowheads="1"/>
          </p:cNvPicPr>
          <p:nvPr/>
        </p:nvPicPr>
        <p:blipFill>
          <a:blip r:embed="rId2" cstate="print"/>
          <a:srcRect l="72179" t="62712" r="6179" b="4651"/>
          <a:stretch>
            <a:fillRect/>
          </a:stretch>
        </p:blipFill>
        <p:spPr bwMode="auto">
          <a:xfrm>
            <a:off x="7315201" y="1364778"/>
            <a:ext cx="4178128" cy="4725608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</a:t>
            </a:r>
            <a:endParaRPr lang="ru-RU" sz="60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/>
              <a:t>Решите </a:t>
            </a:r>
            <a:r>
              <a:rPr lang="ru-RU" sz="6000" dirty="0" smtClean="0"/>
              <a:t>примеры </a:t>
            </a:r>
            <a:r>
              <a:rPr lang="ru-RU" sz="6000" dirty="0" smtClean="0"/>
              <a:t>№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     </a:t>
            </a:r>
            <a:r>
              <a:rPr lang="ru-RU" sz="6000" dirty="0" smtClean="0"/>
              <a:t>с. 12</a:t>
            </a:r>
          </a:p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915701" y="1965278"/>
            <a:ext cx="1637732" cy="118735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?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фразу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Сегодня </a:t>
            </a:r>
            <a:r>
              <a:rPr lang="ru-RU" sz="3200" b="1" dirty="0" smtClean="0"/>
              <a:t>на уроке </a:t>
            </a:r>
          </a:p>
          <a:p>
            <a:pPr lvl="0"/>
            <a:r>
              <a:rPr lang="ru-RU" sz="3200" b="1" dirty="0" smtClean="0"/>
              <a:t>я узнал……</a:t>
            </a:r>
          </a:p>
          <a:p>
            <a:pPr lvl="0"/>
            <a:r>
              <a:rPr lang="ru-RU" sz="3200" b="1" dirty="0" smtClean="0"/>
              <a:t>я научился….</a:t>
            </a:r>
          </a:p>
          <a:p>
            <a:pPr lvl="0"/>
            <a:r>
              <a:rPr lang="ru-RU" sz="3200" b="1" dirty="0" smtClean="0"/>
              <a:t>я познакомился</a:t>
            </a:r>
          </a:p>
          <a:p>
            <a:pPr lvl="0"/>
            <a:r>
              <a:rPr lang="ru-RU" sz="3200" b="1" dirty="0" smtClean="0"/>
              <a:t>я повторил…..</a:t>
            </a:r>
          </a:p>
          <a:p>
            <a:pPr lvl="0"/>
            <a:r>
              <a:rPr lang="ru-RU" sz="3200" b="1" dirty="0" smtClean="0"/>
              <a:t> я закрепил….</a:t>
            </a:r>
          </a:p>
          <a:p>
            <a:pPr lvl="0"/>
            <a:r>
              <a:rPr lang="ru-RU" sz="3200" b="1" dirty="0" smtClean="0"/>
              <a:t>На уроке меня заинтересовало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s://ds04.infourok.ru/uploads/ex/08cb/0003160a-43d3d164/3/img3.jpg"/>
          <p:cNvPicPr>
            <a:picLocks noChangeAspect="1" noChangeArrowheads="1"/>
          </p:cNvPicPr>
          <p:nvPr/>
        </p:nvPicPr>
        <p:blipFill>
          <a:blip r:embed="rId2" cstate="print"/>
          <a:srcRect l="63672" t="58732" r="4985" b="7636"/>
          <a:stretch>
            <a:fillRect/>
          </a:stretch>
        </p:blipFill>
        <p:spPr bwMode="auto">
          <a:xfrm>
            <a:off x="3807725" y="1776289"/>
            <a:ext cx="5115165" cy="4116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133</Words>
  <Application>Microsoft Office PowerPoint</Application>
  <PresentationFormat>Произвольный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Математика 2 класс Тема: Сложение вида 37 + 48, 37 + 53, 87 + 13, 32 + 8</vt:lpstr>
      <vt:lpstr>Цель:</vt:lpstr>
      <vt:lpstr>Задание № 1 </vt:lpstr>
      <vt:lpstr>Памятка</vt:lpstr>
      <vt:lpstr>Задание №2 </vt:lpstr>
      <vt:lpstr>Задание №3</vt:lpstr>
      <vt:lpstr>Задание для контроля</vt:lpstr>
      <vt:lpstr>Продолжи фразу: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света</cp:lastModifiedBy>
  <cp:revision>16</cp:revision>
  <dcterms:created xsi:type="dcterms:W3CDTF">2020-01-21T07:37:02Z</dcterms:created>
  <dcterms:modified xsi:type="dcterms:W3CDTF">2022-02-14T10:26:10Z</dcterms:modified>
</cp:coreProperties>
</file>