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JkRPRj41yeo&amp;feature=emb_logo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764704"/>
            <a:ext cx="8319400" cy="230124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Математика</a:t>
            </a:r>
            <a:br>
              <a:rPr lang="ru-RU" dirty="0" smtClean="0"/>
            </a:br>
            <a:r>
              <a:rPr lang="ru-RU" dirty="0" smtClean="0"/>
              <a:t>2 класс</a:t>
            </a:r>
            <a:br>
              <a:rPr lang="ru-RU" dirty="0" smtClean="0"/>
            </a:br>
            <a:r>
              <a:rPr lang="ru-RU" dirty="0" smtClean="0"/>
              <a:t>Тема:</a:t>
            </a:r>
            <a:r>
              <a:rPr lang="ru-RU" dirty="0" smtClean="0"/>
              <a:t> Сложение вида 37 + 48, 37 + 53, 87 + 13, 32 + 8.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8387422" cy="1752600"/>
          </a:xfrm>
        </p:spPr>
        <p:txBody>
          <a:bodyPr/>
          <a:lstStyle/>
          <a:p>
            <a:r>
              <a:rPr lang="ru-RU" dirty="0" smtClean="0"/>
              <a:t>: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987824" y="4293096"/>
            <a:ext cx="59401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Учитель: Киселева С.А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1512" name="Picture 8" descr="сов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474005"/>
            <a:ext cx="4499992" cy="33839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6491064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dirty="0" smtClean="0"/>
              <a:t> </a:t>
            </a:r>
            <a:r>
              <a:rPr lang="ru-RU" b="1" dirty="0" smtClean="0"/>
              <a:t>Создание условия для ознакомления с новым письменным приемом сложения вида 37+48, совершенствование вычислительных навыков и умения ре­шать задачи.</a:t>
            </a:r>
          </a:p>
          <a:p>
            <a:endParaRPr lang="ru-RU" dirty="0"/>
          </a:p>
        </p:txBody>
      </p:sp>
      <p:pic>
        <p:nvPicPr>
          <p:cNvPr id="4" name="Picture 4" descr="сов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2300771"/>
            <a:ext cx="2195736" cy="34744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№ 1 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3600" b="1" dirty="0" smtClean="0"/>
              <a:t>Изучите </a:t>
            </a:r>
            <a:r>
              <a:rPr lang="ru-RU" sz="3600" b="1" dirty="0" smtClean="0"/>
              <a:t>новый учебный материал на с. 34 и просмотри новый «23 Письменный приём сложения вида 37 + 48, 37 + 53</a:t>
            </a:r>
          </a:p>
          <a:p>
            <a:r>
              <a:rPr lang="ru-RU" sz="3600" b="1" dirty="0" smtClean="0"/>
              <a:t>», перейдя по ссылке </a:t>
            </a:r>
            <a:r>
              <a:rPr lang="ru-RU" sz="3600" b="1" u="sng" dirty="0" smtClean="0">
                <a:hlinkClick r:id="rId2"/>
              </a:rPr>
              <a:t>https://www.youtube.com/watch?v=JkRPRj41yeo&amp;feature=emb_logo</a:t>
            </a:r>
            <a:r>
              <a:rPr lang="ru-RU" sz="3600" b="1" dirty="0" smtClean="0"/>
              <a:t>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Памятка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3600" dirty="0" smtClean="0"/>
              <a:t>Пишу</a:t>
            </a:r>
            <a:r>
              <a:rPr lang="ru-RU" sz="3600" dirty="0" smtClean="0"/>
              <a:t>…</a:t>
            </a:r>
          </a:p>
          <a:p>
            <a:pPr lvl="0"/>
            <a:r>
              <a:rPr lang="ru-RU" sz="3600" dirty="0" smtClean="0"/>
              <a:t>Складываю единицы…</a:t>
            </a:r>
          </a:p>
          <a:p>
            <a:r>
              <a:rPr lang="ru-RU" sz="3600" dirty="0" smtClean="0"/>
              <a:t>Пишу под единицами…Передаю…</a:t>
            </a:r>
          </a:p>
          <a:p>
            <a:pPr lvl="0"/>
            <a:r>
              <a:rPr lang="ru-RU" sz="3600" dirty="0" smtClean="0"/>
              <a:t>Складываю десятки…</a:t>
            </a:r>
          </a:p>
          <a:p>
            <a:pPr lvl="0"/>
            <a:r>
              <a:rPr lang="ru-RU" sz="3600" dirty="0" smtClean="0"/>
              <a:t>Читаю ответ…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№2 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/>
              <a:t>Решите </a:t>
            </a:r>
            <a:r>
              <a:rPr lang="ru-RU" sz="3600" dirty="0" smtClean="0"/>
              <a:t>задачу №4 на с. 13.</a:t>
            </a:r>
          </a:p>
          <a:p>
            <a:endParaRPr lang="ru-RU" dirty="0"/>
          </a:p>
        </p:txBody>
      </p:sp>
      <p:sp>
        <p:nvSpPr>
          <p:cNvPr id="5122" name="AutoShape 2" descr="совы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8" name="Picture 8" descr="https://1.bp.blogspot.com/-xlJXgPJ5djI/X37ThOsT8VI/AAAAAAAA7mw/qVbXTeAqZoIVkcIIhXpsgUQCSDfGxbGxQCLcBGAsYHQ/s320/%25D1%2581%25D0%25BE%25D0%25B2%25D0%25B0_%2BDoV%2B%25284%252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2211658"/>
            <a:ext cx="3532237" cy="4265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№</a:t>
            </a: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Решите </a:t>
            </a:r>
            <a:r>
              <a:rPr lang="ru-RU" sz="3600" dirty="0" smtClean="0"/>
              <a:t>примеры №1 с. </a:t>
            </a:r>
            <a:r>
              <a:rPr lang="ru-RU" sz="3600" dirty="0" smtClean="0"/>
              <a:t>13</a:t>
            </a:r>
            <a:endParaRPr lang="ru-RU" sz="3600" dirty="0" smtClean="0"/>
          </a:p>
        </p:txBody>
      </p:sp>
      <p:pic>
        <p:nvPicPr>
          <p:cNvPr id="4098" name="Picture 2" descr="https://1.bp.blogspot.com/-BShXXX7ZZlw/X37TgnE81wI/AAAAAAAA7ms/Zd1VRsR96akWDDcIYkz4NBYPwCqH_NxLQCLcBGAsYHQ/s320/%25D1%2581%25D0%25BE%25D0%25B2%25D0%25B0_%2BDoV%2B%25281%252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1484784"/>
            <a:ext cx="4992216" cy="49298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для контроля  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buNone/>
            </a:pPr>
            <a:r>
              <a:rPr lang="ru-RU" sz="3600" dirty="0" smtClean="0"/>
              <a:t>Решите </a:t>
            </a:r>
            <a:r>
              <a:rPr lang="ru-RU" sz="3600" dirty="0" smtClean="0"/>
              <a:t>примеры №               с. 13</a:t>
            </a:r>
          </a:p>
          <a:p>
            <a:endParaRPr lang="ru-RU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4932040" y="1340768"/>
            <a:ext cx="1368152" cy="230425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?</a:t>
            </a:r>
            <a:endParaRPr lang="ru-RU" sz="48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Продолжи фразу</a:t>
            </a: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600" dirty="0" smtClean="0"/>
              <a:t>Сегодня </a:t>
            </a:r>
            <a:r>
              <a:rPr lang="ru-RU" sz="3600" dirty="0" smtClean="0"/>
              <a:t>на уроке </a:t>
            </a:r>
          </a:p>
          <a:p>
            <a:pPr lvl="0"/>
            <a:r>
              <a:rPr lang="ru-RU" sz="3600" dirty="0" smtClean="0"/>
              <a:t>я узнал……</a:t>
            </a:r>
          </a:p>
          <a:p>
            <a:pPr lvl="0"/>
            <a:r>
              <a:rPr lang="ru-RU" sz="3600" dirty="0" smtClean="0"/>
              <a:t>я научился….</a:t>
            </a:r>
          </a:p>
          <a:p>
            <a:pPr lvl="0"/>
            <a:r>
              <a:rPr lang="ru-RU" sz="3600" dirty="0" smtClean="0"/>
              <a:t>я познакомился</a:t>
            </a:r>
          </a:p>
          <a:p>
            <a:pPr lvl="0"/>
            <a:r>
              <a:rPr lang="ru-RU" sz="3600" dirty="0" smtClean="0"/>
              <a:t>я повторил…..</a:t>
            </a:r>
          </a:p>
          <a:p>
            <a:pPr lvl="0"/>
            <a:r>
              <a:rPr lang="ru-RU" sz="3600" dirty="0" smtClean="0"/>
              <a:t> я закрепил….</a:t>
            </a:r>
          </a:p>
          <a:p>
            <a:pPr lvl="0"/>
            <a:r>
              <a:rPr lang="ru-RU" sz="3600" dirty="0" smtClean="0"/>
              <a:t>На уроке меня заинтересовало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8" name="Picture 4" descr="сова в головном убор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435114"/>
            <a:ext cx="3888432" cy="52104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58</TotalTime>
  <Words>121</Words>
  <Application>Microsoft Office PowerPoint</Application>
  <PresentationFormat>Экран (4:3)</PresentationFormat>
  <Paragraphs>31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Техническая</vt:lpstr>
      <vt:lpstr>Математика 2 класс Тема: Сложение вида 37 + 48, 37 + 53, 87 + 13, 32 + 8. </vt:lpstr>
      <vt:lpstr>Цель:</vt:lpstr>
      <vt:lpstr>Задание № 1 </vt:lpstr>
      <vt:lpstr>Памятка</vt:lpstr>
      <vt:lpstr>Задание №2 </vt:lpstr>
      <vt:lpstr>Задание №3</vt:lpstr>
      <vt:lpstr>Задание для контроля  </vt:lpstr>
      <vt:lpstr>Продолжи фразу: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2 класс Тема: Сложение вида 37 + 48, 37 + 53, 87 + 13, 32 + 8. </dc:title>
  <dc:creator>света</dc:creator>
  <cp:lastModifiedBy>света</cp:lastModifiedBy>
  <cp:revision>4</cp:revision>
  <dcterms:created xsi:type="dcterms:W3CDTF">2022-02-15T07:39:23Z</dcterms:created>
  <dcterms:modified xsi:type="dcterms:W3CDTF">2022-02-15T08:48:41Z</dcterms:modified>
</cp:coreProperties>
</file>