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75" r:id="rId2"/>
    <p:sldId id="283" r:id="rId3"/>
    <p:sldId id="284" r:id="rId4"/>
    <p:sldId id="290" r:id="rId5"/>
    <p:sldId id="286" r:id="rId6"/>
    <p:sldId id="285" r:id="rId7"/>
    <p:sldId id="287" r:id="rId8"/>
    <p:sldId id="291" r:id="rId9"/>
    <p:sldId id="293" r:id="rId10"/>
    <p:sldId id="288" r:id="rId11"/>
    <p:sldId id="29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68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A035F-BDB9-442E-A504-53EF00F75216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5B86C-6413-4873-BC20-85EAA42DA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8704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11D9-FCFD-49BC-82B5-7C9B4532B4B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B16D-1079-4BAC-AF06-B923E2907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11D9-FCFD-49BC-82B5-7C9B4532B4B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B16D-1079-4BAC-AF06-B923E29076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11D9-FCFD-49BC-82B5-7C9B4532B4B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B16D-1079-4BAC-AF06-B923E29076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11D9-FCFD-49BC-82B5-7C9B4532B4B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B16D-1079-4BAC-AF06-B923E2907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11D9-FCFD-49BC-82B5-7C9B4532B4B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B16D-1079-4BAC-AF06-B923E29076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11D9-FCFD-49BC-82B5-7C9B4532B4B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B16D-1079-4BAC-AF06-B923E2907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11D9-FCFD-49BC-82B5-7C9B4532B4B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B16D-1079-4BAC-AF06-B923E2907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11D9-FCFD-49BC-82B5-7C9B4532B4B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B16D-1079-4BAC-AF06-B923E29076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11D9-FCFD-49BC-82B5-7C9B4532B4B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B16D-1079-4BAC-AF06-B923E29076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11D9-FCFD-49BC-82B5-7C9B4532B4B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B16D-1079-4BAC-AF06-B923E29076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11D9-FCFD-49BC-82B5-7C9B4532B4B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B16D-1079-4BAC-AF06-B923E2907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43B11D9-FCFD-49BC-82B5-7C9B4532B4B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FB3B16D-1079-4BAC-AF06-B923E29076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17&amp;v=ogjQk_7UXV0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75" y="750627"/>
            <a:ext cx="7772400" cy="3985145"/>
          </a:xfrm>
        </p:spPr>
        <p:txBody>
          <a:bodyPr>
            <a:normAutofit/>
          </a:bodyPr>
          <a:lstStyle/>
          <a:p>
            <a:pPr marL="182880" indent="0" algn="ctr" fontAlgn="auto">
              <a:spcAft>
                <a:spcPts val="0"/>
              </a:spcAft>
              <a:buNone/>
              <a:defRPr/>
            </a:pPr>
            <a:r>
              <a:rPr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– повествование по сюжетной </a:t>
            </a:r>
            <a:r>
              <a:rPr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картинке</a:t>
            </a:r>
            <a:r>
              <a:rPr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забавы»</a:t>
            </a:r>
            <a:endParaRPr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040" y="4725144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</a:t>
            </a:r>
            <a:r>
              <a:rPr lang="ru-RU" dirty="0" smtClean="0"/>
              <a:t>начальных </a:t>
            </a:r>
            <a:r>
              <a:rPr lang="ru-RU" dirty="0" smtClean="0"/>
              <a:t>классов:</a:t>
            </a:r>
          </a:p>
          <a:p>
            <a:r>
              <a:rPr lang="ru-RU" dirty="0" smtClean="0"/>
              <a:t>Киселева  С.А.</a:t>
            </a: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9512" y="4725144"/>
            <a:ext cx="3552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Обучающее сочинение 2 класс </a:t>
            </a:r>
          </a:p>
          <a:p>
            <a:r>
              <a:rPr lang="ru-RU" dirty="0" smtClean="0"/>
              <a:t>УМК «Школа России»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187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221088"/>
            <a:ext cx="8460431" cy="2016224"/>
          </a:xfrm>
        </p:spPr>
        <p:txBody>
          <a:bodyPr/>
          <a:lstStyle/>
          <a:p>
            <a:pPr algn="l"/>
            <a:r>
              <a:rPr lang="ru-RU" dirty="0" smtClean="0"/>
              <a:t>Задание для контроля</a:t>
            </a:r>
            <a:br>
              <a:rPr lang="ru-RU" dirty="0" smtClean="0"/>
            </a:br>
            <a:r>
              <a:rPr lang="ru-RU" dirty="0" smtClean="0"/>
              <a:t>Продолжи </a:t>
            </a:r>
            <a:r>
              <a:rPr lang="ru-RU" dirty="0" smtClean="0"/>
              <a:t>предложение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ru-RU" dirty="0" smtClean="0"/>
              <a:t>Я </a:t>
            </a:r>
            <a:r>
              <a:rPr lang="ru-RU" dirty="0" smtClean="0"/>
              <a:t>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085184"/>
            <a:ext cx="7694240" cy="1143000"/>
          </a:xfrm>
        </p:spPr>
        <p:txBody>
          <a:bodyPr/>
          <a:lstStyle/>
          <a:p>
            <a:pPr algn="l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835696" y="332656"/>
            <a:ext cx="5400600" cy="4285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332656"/>
            <a:ext cx="8820472" cy="1143000"/>
          </a:xfrm>
        </p:spPr>
        <p:txBody>
          <a:bodyPr/>
          <a:lstStyle/>
          <a:p>
            <a:pPr algn="l"/>
            <a:r>
              <a:rPr lang="ru-RU" sz="6000" dirty="0" smtClean="0"/>
              <a:t>Цель: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827584" y="2204864"/>
            <a:ext cx="6400800" cy="347472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формирование  умения создавать текст по сюжетной картинке, учить правильному построению предложений. </a:t>
            </a:r>
            <a:endParaRPr lang="ru-RU" sz="36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70" t="24575" r="5460" b="6453"/>
          <a:stretch/>
        </p:blipFill>
        <p:spPr bwMode="auto">
          <a:xfrm>
            <a:off x="5780793" y="0"/>
            <a:ext cx="3363207" cy="23691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4372168"/>
            <a:ext cx="7910264" cy="1143000"/>
          </a:xfrm>
        </p:spPr>
        <p:txBody>
          <a:bodyPr/>
          <a:lstStyle/>
          <a:p>
            <a:pPr algn="l"/>
            <a:r>
              <a:rPr lang="ru-RU" sz="6000" dirty="0" smtClean="0"/>
              <a:t>Новый </a:t>
            </a:r>
            <a:r>
              <a:rPr lang="ru-RU" sz="6000" dirty="0" smtClean="0"/>
              <a:t>материал</a:t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Изучите</a:t>
            </a:r>
            <a:r>
              <a:rPr lang="ru-RU" b="1" dirty="0" smtClean="0"/>
              <a:t> </a:t>
            </a:r>
            <a:r>
              <a:rPr lang="ru-RU" dirty="0" smtClean="0"/>
              <a:t>новый учебный материал просмотри новый материал «"Зимние забавы", урок русского языка во 2-ом классе(Я2)»</a:t>
            </a:r>
            <a:r>
              <a:rPr lang="ru-RU" b="1" dirty="0" smtClean="0"/>
              <a:t>, перейдя по ссылке:</a:t>
            </a:r>
          </a:p>
          <a:p>
            <a:r>
              <a:rPr lang="ru-RU" b="1" u="sng" dirty="0" smtClean="0">
                <a:hlinkClick r:id="rId2"/>
              </a:rPr>
              <a:t>https://www.youtube.com/watch?time_continue=17&amp;v=ogjQk_7UXV0&amp;feature=emb_logo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0c3cb0435023223d4e7d80a4dd1b1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4152" y="329399"/>
            <a:ext cx="487632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3430093"/>
            <a:ext cx="7886700" cy="25911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Вводная часть.</a:t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Основная часть.</a:t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Концовка.</a:t>
            </a:r>
          </a:p>
        </p:txBody>
      </p:sp>
    </p:spTree>
    <p:extLst>
      <p:ext uri="{BB962C8B-B14F-4D97-AF65-F5344CB8AC3E}">
        <p14:creationId xmlns:p14="http://schemas.microsoft.com/office/powerpoint/2010/main" xmlns="" val="258223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Задание №1.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3600" dirty="0" smtClean="0"/>
              <a:t>Рассмотрите </a:t>
            </a:r>
            <a:r>
              <a:rPr lang="ru-RU" sz="3600" dirty="0" smtClean="0"/>
              <a:t>рисунки упр. 66 с. 37. Ответьте на вопросы упражнения.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151" t="19220" r="23031" b="9756"/>
          <a:stretch/>
        </p:blipFill>
        <p:spPr bwMode="auto">
          <a:xfrm>
            <a:off x="6372200" y="1700808"/>
            <a:ext cx="2369128" cy="2521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69160"/>
            <a:ext cx="8532440" cy="1143000"/>
          </a:xfrm>
        </p:spPr>
        <p:txBody>
          <a:bodyPr/>
          <a:lstStyle/>
          <a:p>
            <a:pPr algn="l"/>
            <a:r>
              <a:rPr lang="ru-RU" sz="6000" dirty="0" smtClean="0"/>
              <a:t>Задание № 2 (Устно)</a:t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5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8568952" cy="4608512"/>
          </a:xfrm>
        </p:spPr>
        <p:txBody>
          <a:bodyPr>
            <a:normAutofit/>
          </a:bodyPr>
          <a:lstStyle/>
          <a:p>
            <a:r>
              <a:rPr lang="ru-RU" dirty="0" smtClean="0"/>
              <a:t>Рассмотрите </a:t>
            </a:r>
            <a:r>
              <a:rPr lang="ru-RU" dirty="0" smtClean="0"/>
              <a:t>рисунки упр. 66 с. 37.</a:t>
            </a:r>
          </a:p>
          <a:p>
            <a:r>
              <a:rPr lang="ru-RU" dirty="0" smtClean="0"/>
              <a:t>-Составьте предложение к 1 картинке.</a:t>
            </a:r>
          </a:p>
          <a:p>
            <a:r>
              <a:rPr lang="ru-RU" dirty="0" smtClean="0"/>
              <a:t>-Составьте предложение по 2 картинке.</a:t>
            </a:r>
          </a:p>
          <a:p>
            <a:r>
              <a:rPr lang="ru-RU" dirty="0" smtClean="0"/>
              <a:t>-Составьте предложение по 3 картинке.</a:t>
            </a:r>
          </a:p>
          <a:p>
            <a:r>
              <a:rPr lang="ru-RU" dirty="0" smtClean="0"/>
              <a:t>-Какое предложение подойдет для того, чтобы закончить рассказ? (3)</a:t>
            </a:r>
          </a:p>
          <a:p>
            <a:r>
              <a:rPr lang="ru-RU" dirty="0" smtClean="0"/>
              <a:t>1. Весело ребятам зимой.</a:t>
            </a:r>
          </a:p>
          <a:p>
            <a:r>
              <a:rPr lang="ru-RU" dirty="0" smtClean="0"/>
              <a:t>2. Весело ребятам зимой?</a:t>
            </a:r>
          </a:p>
          <a:p>
            <a:r>
              <a:rPr lang="ru-RU" dirty="0" smtClean="0"/>
              <a:t>3. Весело ребятам зимой!</a:t>
            </a:r>
          </a:p>
          <a:p>
            <a:r>
              <a:rPr lang="ru-RU" dirty="0" smtClean="0"/>
              <a:t>-Почему подойдет именно это предложение</a:t>
            </a:r>
            <a:r>
              <a:rPr lang="ru-RU" dirty="0" smtClean="0"/>
              <a:t>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Задание № 3</a:t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5256584" cy="3474720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Попробуйте</a:t>
            </a:r>
            <a:r>
              <a:rPr lang="ru-RU" sz="3600" dirty="0" smtClean="0"/>
              <a:t> составить</a:t>
            </a:r>
            <a:r>
              <a:rPr lang="ru-RU" sz="3600" dirty="0" smtClean="0"/>
              <a:t> план к рассказу </a:t>
            </a:r>
            <a:r>
              <a:rPr lang="ru-RU" sz="3600" dirty="0" smtClean="0"/>
              <a:t>по </a:t>
            </a:r>
            <a:r>
              <a:rPr lang="ru-RU" sz="3600" dirty="0" smtClean="0"/>
              <a:t>картинкам. </a:t>
            </a:r>
            <a:r>
              <a:rPr lang="ru-RU" sz="3600" dirty="0" smtClean="0"/>
              <a:t>Запишите его в рабочую тетрадь</a:t>
            </a:r>
            <a:r>
              <a:rPr lang="ru-RU" sz="3600" dirty="0" smtClean="0"/>
              <a:t>. С помощью плана напишите небольшое сочинение. </a:t>
            </a:r>
            <a:endParaRPr lang="ru-RU" sz="3600" dirty="0" smtClean="0"/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45" t="23535" r="16667" b="11010"/>
          <a:stretch/>
        </p:blipFill>
        <p:spPr bwMode="auto">
          <a:xfrm>
            <a:off x="5364088" y="2132856"/>
            <a:ext cx="3144982" cy="2244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66248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Например</a:t>
            </a:r>
            <a:r>
              <a:rPr lang="ru-RU" sz="4400" dirty="0" smtClean="0">
                <a:solidFill>
                  <a:schemeClr val="accent6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4400" dirty="0" smtClean="0">
                <a:solidFill>
                  <a:schemeClr val="accent6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chemeClr val="accent6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 smtClean="0"/>
              <a:t>План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2060848"/>
            <a:ext cx="6984776" cy="23042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1. </a:t>
            </a:r>
            <a:r>
              <a:rPr lang="ru-RU" sz="3600" b="1" dirty="0" smtClean="0"/>
              <a:t>Что произошло ночью?</a:t>
            </a:r>
          </a:p>
          <a:p>
            <a:pPr marL="45720" indent="0">
              <a:buNone/>
            </a:pPr>
            <a:r>
              <a:rPr lang="ru-RU" sz="3600" b="1" dirty="0" smtClean="0"/>
              <a:t>2. Зимние забавы детей.</a:t>
            </a:r>
          </a:p>
          <a:p>
            <a:pPr marL="45720" indent="0">
              <a:buNone/>
            </a:pPr>
            <a:r>
              <a:rPr lang="ru-RU" sz="3600" b="1" dirty="0" smtClean="0"/>
              <a:t>3. Ребятам было весело?</a:t>
            </a:r>
            <a:endParaRPr lang="ru-RU" sz="3600" b="1" dirty="0"/>
          </a:p>
        </p:txBody>
      </p:sp>
      <p:pic>
        <p:nvPicPr>
          <p:cNvPr id="4" name="Picture 2" descr="C:\Users\User\Downloads\0c3cb0435023223d4e7d80a4dd1b1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964774"/>
            <a:ext cx="3419872" cy="2272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2440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86895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accent6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chemeClr val="accent6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chemeClr val="accent6"/>
                </a:solidFill>
                <a:effectLst/>
                <a:latin typeface="Times New Roman"/>
                <a:ea typeface="Times New Roman"/>
              </a:rPr>
              <a:t>Зимние </a:t>
            </a:r>
            <a:r>
              <a:rPr lang="ru-RU" sz="3600" dirty="0" smtClean="0">
                <a:solidFill>
                  <a:schemeClr val="accent6"/>
                </a:solidFill>
                <a:effectLst/>
                <a:latin typeface="Times New Roman"/>
                <a:ea typeface="Times New Roman"/>
              </a:rPr>
              <a:t>забавы.</a:t>
            </a:r>
            <a:endParaRPr lang="ru-RU" sz="3600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44824"/>
            <a:ext cx="8784976" cy="4608512"/>
          </a:xfrm>
        </p:spPr>
        <p:txBody>
          <a:bodyPr>
            <a:no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      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Ночью выпал пушистый снег. Ребята выбежали во двор.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        Олег и Софья начали лепить  снеговика.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ahoma"/>
                <a:ea typeface="Times New Roman"/>
              </a:rPr>
              <a:t>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У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Тани  хорошо получается кататься на коньках.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Женя и Дима катаются 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на санках. 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         Всем ребятам весело.</a:t>
            </a:r>
          </a:p>
        </p:txBody>
      </p:sp>
    </p:spTree>
    <p:extLst>
      <p:ext uri="{BB962C8B-B14F-4D97-AF65-F5344CB8AC3E}">
        <p14:creationId xmlns:p14="http://schemas.microsoft.com/office/powerpoint/2010/main" xmlns="" val="1987192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269</TotalTime>
  <Words>254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Сочинение – повествование по сюжетной картинке. «Зимние забавы»</vt:lpstr>
      <vt:lpstr>Цель:</vt:lpstr>
      <vt:lpstr>Новый материал </vt:lpstr>
      <vt:lpstr>Слайд 4</vt:lpstr>
      <vt:lpstr>Задание №1.  </vt:lpstr>
      <vt:lpstr>Задание № 2 (Устно) </vt:lpstr>
      <vt:lpstr>Задание № 3 </vt:lpstr>
      <vt:lpstr>Например  План</vt:lpstr>
      <vt:lpstr> Зимние забавы.</vt:lpstr>
      <vt:lpstr>Задание для контроля Продолжи предложение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Tanusha</dc:creator>
  <cp:lastModifiedBy>света</cp:lastModifiedBy>
  <cp:revision>29</cp:revision>
  <dcterms:created xsi:type="dcterms:W3CDTF">2016-01-31T15:23:55Z</dcterms:created>
  <dcterms:modified xsi:type="dcterms:W3CDTF">2022-02-15T14:51:06Z</dcterms:modified>
</cp:coreProperties>
</file>